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2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6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8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1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5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3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7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9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204A-11D8-4CAA-8559-CB8C861F6E2E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5281-BE7C-4D37-BCF4-CF343C9A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7BSK6uat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HnfafU_R_Y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3894" y="505013"/>
            <a:ext cx="102804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Letter-join Plus 36" panose="02000505000000020003" pitchFamily="50" charset="0"/>
              </a:rPr>
              <a:t>Teachers:</a:t>
            </a:r>
          </a:p>
          <a:p>
            <a:endParaRPr lang="en-GB" sz="1100" b="1" dirty="0" smtClean="0">
              <a:latin typeface="Letter-join Plus 36" panose="0200050500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Letter-join Plus 36" panose="02000505000000020003" pitchFamily="50" charset="0"/>
              </a:rPr>
              <a:t>You need </a:t>
            </a:r>
            <a:r>
              <a:rPr lang="en-GB" sz="3200" b="1" dirty="0" smtClean="0">
                <a:latin typeface="Letter-join Plus 36" panose="02000505000000020003" pitchFamily="50" charset="0"/>
              </a:rPr>
              <a:t>plain paper </a:t>
            </a:r>
            <a:r>
              <a:rPr lang="en-GB" sz="3200" dirty="0" smtClean="0">
                <a:latin typeface="Letter-join Plus 36" panose="02000505000000020003" pitchFamily="50" charset="0"/>
              </a:rPr>
              <a:t>for each child to practise their blending 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Letter-join Plus 36" panose="02000505000000020003" pitchFamily="50" charset="0"/>
              </a:rPr>
              <a:t>You might want to use some masking tape to stick the sides of the paper down for each child (OPTIONAL)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>
                <a:latin typeface="Letter-join Plus 36" panose="02000505000000020003" pitchFamily="50" charset="0"/>
              </a:rPr>
              <a:t>Once all of your bubble complete their animals, it is up to you whether you would like to display them in your classroom (e.g. blue background for the sea)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4000" dirty="0">
              <a:latin typeface="Letter-join Plus 36" panose="02000505000000020003" pitchFamily="50" charset="0"/>
            </a:endParaRPr>
          </a:p>
        </p:txBody>
      </p:sp>
      <p:pic>
        <p:nvPicPr>
          <p:cNvPr id="4098" name="Picture 2" descr="Under Da Sea Drawing by Kolene Parli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38" y="4328078"/>
            <a:ext cx="2170521" cy="17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4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8200" y="732374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latin typeface="Letter-join Plus 36" panose="02000505000000020003" pitchFamily="50" charset="0"/>
              </a:rPr>
              <a:t>L.O. To develop shading and blending techniques using colour.</a:t>
            </a:r>
            <a:endParaRPr lang="en-GB" sz="4000" b="1" u="sng" dirty="0">
              <a:latin typeface="Letter-join Plus 36" panose="0200050500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28150"/>
            <a:ext cx="10280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Letter-join Plus 36" panose="02000505000000020003" pitchFamily="50" charset="0"/>
              </a:rPr>
              <a:t>Success Criteria:</a:t>
            </a:r>
          </a:p>
          <a:p>
            <a:endParaRPr lang="en-GB" sz="3600" b="1" dirty="0" smtClean="0">
              <a:latin typeface="Letter-join Plus 36" panose="0200050500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Letter-join Plus 36" panose="02000505000000020003" pitchFamily="50" charset="0"/>
              </a:rPr>
              <a:t>I can sketch an animal using pencil.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Letter-join Plus 36" panose="02000505000000020003" pitchFamily="50" charset="0"/>
              </a:rPr>
              <a:t>I can use oil pastels to develop my knowledge of colour.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Letter-join Plus 36" panose="02000505000000020003" pitchFamily="50" charset="0"/>
              </a:rPr>
              <a:t>I can blend oil pastels using different techniques.</a:t>
            </a:r>
            <a:endParaRPr lang="en-GB" sz="36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8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1238039"/>
            <a:ext cx="5736771" cy="43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22515"/>
            <a:ext cx="4778829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Letter-join Plus 36" panose="02000505000000020003" pitchFamily="50" charset="0"/>
              </a:rPr>
              <a:t>The Great Barrier Reef</a:t>
            </a:r>
          </a:p>
          <a:p>
            <a:endParaRPr lang="en-GB" dirty="0">
              <a:latin typeface="Letter-join Plus 36" panose="02000505000000020003" pitchFamily="50" charset="0"/>
            </a:endParaRPr>
          </a:p>
          <a:p>
            <a:endParaRPr lang="en-GB" sz="100" dirty="0" smtClean="0">
              <a:latin typeface="Letter-join Plus 36" panose="02000505000000020003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Letter-join Plus 36" panose="02000505000000020003" pitchFamily="50" charset="0"/>
              </a:rPr>
              <a:t>The Great Barrier </a:t>
            </a:r>
            <a:r>
              <a:rPr lang="en-GB" sz="2400" dirty="0" smtClean="0">
                <a:latin typeface="Letter-join Plus 36" panose="02000505000000020003" pitchFamily="50" charset="0"/>
              </a:rPr>
              <a:t>Reef is the world’s largest coral reef system.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Letter-join Plus 36" panose="02000505000000020003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Letter-join Plus 36" panose="02000505000000020003" pitchFamily="50" charset="0"/>
              </a:rPr>
              <a:t>It is comprised of reefs and islands that stretch over 2300 kilometres.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Letter-join Plus 36" panose="02000505000000020003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Letter-join Plus 36" panose="02000505000000020003" pitchFamily="50" charset="0"/>
              </a:rPr>
              <a:t>The reef is located in the Coral Sea, off the coast of Queensland, Australia.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Letter-join Plus 36" panose="02000505000000020003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Letter-join Plus 36" panose="02000505000000020003" pitchFamily="50" charset="0"/>
              </a:rPr>
              <a:t>It is known as the home of many sea life species and creatures.</a:t>
            </a:r>
            <a:endParaRPr lang="en-GB" sz="2400" dirty="0">
              <a:latin typeface="Letter-join Plus 36" panose="02000505000000020003" pitchFamily="50" charset="0"/>
            </a:endParaRPr>
          </a:p>
          <a:p>
            <a:endParaRPr lang="en-GB" dirty="0" smtClean="0">
              <a:latin typeface="Letter-join Plus 36" panose="02000505000000020003" pitchFamily="50" charset="0"/>
            </a:endParaRP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4853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73775" y="973327"/>
            <a:ext cx="944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Letter-join Plus 36" panose="02000505000000020003" pitchFamily="50" charset="0"/>
              </a:rPr>
              <a:t>During this lesson, you will each be given an animal who lives in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Letter-join Plus 36" panose="02000505000000020003" pitchFamily="50" charset="0"/>
              </a:rPr>
              <a:t>The Great Barrier Reef. </a:t>
            </a:r>
            <a:r>
              <a:rPr lang="en-GB" sz="3200" dirty="0" smtClean="0">
                <a:latin typeface="Letter-join Plus 36" panose="02000505000000020003" pitchFamily="50" charset="0"/>
              </a:rPr>
              <a:t>You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Letter-join Plus 36" panose="02000505000000020003" pitchFamily="50" charset="0"/>
              </a:rPr>
              <a:t> </a:t>
            </a:r>
            <a:r>
              <a:rPr lang="en-GB" sz="3200" dirty="0" smtClean="0">
                <a:latin typeface="Letter-join Plus 36" panose="02000505000000020003" pitchFamily="50" charset="0"/>
              </a:rPr>
              <a:t>will be expected to sketch your animal and add colour to it.</a:t>
            </a:r>
            <a:endParaRPr lang="en-GB" sz="3200" dirty="0">
              <a:latin typeface="Letter-join Plus 36" panose="020005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415" y="3464659"/>
            <a:ext cx="4260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Letter-join Plus 36" panose="02000505000000020003" pitchFamily="50" charset="0"/>
              </a:rPr>
              <a:t>The medium you will be using is </a:t>
            </a:r>
          </a:p>
          <a:p>
            <a:pPr algn="ctr"/>
            <a:r>
              <a:rPr lang="en-GB" sz="3600" b="1" dirty="0" smtClean="0">
                <a:latin typeface="Letter-join Plus 36" panose="02000505000000020003" pitchFamily="50" charset="0"/>
              </a:rPr>
              <a:t>OIL PASTELS.</a:t>
            </a:r>
            <a:endParaRPr lang="en-GB" sz="3600" b="1" dirty="0">
              <a:latin typeface="Letter-join Plus 36" panose="02000505000000020003" pitchFamily="50" charset="0"/>
            </a:endParaRPr>
          </a:p>
        </p:txBody>
      </p:sp>
      <p:pic>
        <p:nvPicPr>
          <p:cNvPr id="6" name="Picture 2" descr="Best Oil Pastels: Top Brands Compared &amp; Reviewed [2020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01" y="2725270"/>
            <a:ext cx="4773803" cy="31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9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5155" y="548639"/>
            <a:ext cx="1142168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Letter-join Plus 36" panose="02000505000000020003" pitchFamily="50" charset="0"/>
              </a:rPr>
              <a:t>Task 1: Sketch the outlines of your animal</a:t>
            </a:r>
            <a:endParaRPr lang="en-GB" sz="3200" dirty="0">
              <a:latin typeface="Letter-join Plus 36" panose="02000505000000020003" pitchFamily="50" charset="0"/>
            </a:endParaRPr>
          </a:p>
          <a:p>
            <a:pPr algn="ctr"/>
            <a:endParaRPr lang="en-GB" sz="3200" dirty="0" smtClean="0">
              <a:latin typeface="Letter-join Plus 36" panose="02000505000000020003" pitchFamily="50" charset="0"/>
            </a:endParaRPr>
          </a:p>
          <a:p>
            <a:pPr algn="ctr"/>
            <a:r>
              <a:rPr lang="en-GB" sz="3200" dirty="0" smtClean="0">
                <a:latin typeface="Letter-join Plus 36" panose="02000505000000020003" pitchFamily="50" charset="0"/>
              </a:rPr>
              <a:t>Use pencil to sketch the outline of your animal along with any features that the animal may have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Letter-join Plus 36" panose="02000505000000020003" pitchFamily="50" charset="0"/>
              </a:rPr>
              <a:t>(remember to think about size and proportion).</a:t>
            </a:r>
          </a:p>
          <a:p>
            <a:pPr algn="ctr"/>
            <a:endParaRPr lang="en-GB" sz="1400" dirty="0" smtClean="0">
              <a:latin typeface="Letter-join Plus 36" panose="02000505000000020003" pitchFamily="50" charset="0"/>
            </a:endParaRPr>
          </a:p>
          <a:p>
            <a:endParaRPr lang="en-GB" sz="100" i="1" dirty="0">
              <a:latin typeface="Letter-join Plus 36" panose="02000505000000020003" pitchFamily="50" charset="0"/>
            </a:endParaRPr>
          </a:p>
          <a:p>
            <a:r>
              <a:rPr lang="en-GB" sz="3200" i="1" dirty="0" smtClean="0">
                <a:latin typeface="Letter-join Plus 36" panose="02000505000000020003" pitchFamily="50" charset="0"/>
              </a:rPr>
              <a:t>For example: </a:t>
            </a:r>
          </a:p>
          <a:p>
            <a:endParaRPr lang="en-GB" sz="3200" dirty="0">
              <a:latin typeface="Letter-join Plus 36" panose="02000505000000020003" pitchFamily="50" charset="0"/>
            </a:endParaRPr>
          </a:p>
          <a:p>
            <a:r>
              <a:rPr lang="en-GB" sz="3200" dirty="0" smtClean="0">
                <a:latin typeface="Letter-join Plus 36" panose="02000505000000020003" pitchFamily="50" charset="0"/>
              </a:rPr>
              <a:t>Manta Ray</a:t>
            </a:r>
            <a:endParaRPr lang="en-GB" sz="3200" dirty="0">
              <a:latin typeface="Letter-join Plus 36" panose="02000505000000020003" pitchFamily="50" charset="0"/>
            </a:endParaRPr>
          </a:p>
        </p:txBody>
      </p:sp>
      <p:pic>
        <p:nvPicPr>
          <p:cNvPr id="7" name="Picture 6" descr="Stingray Easy Draw Transparent &amp; PNG Clipart Free Download - YAW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2"/>
          <a:stretch/>
        </p:blipFill>
        <p:spPr bwMode="auto">
          <a:xfrm>
            <a:off x="8048987" y="3205428"/>
            <a:ext cx="2656251" cy="2679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World's Only PINK Manta Ray Discovered - Stunning Images Emer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78" y="3795754"/>
            <a:ext cx="3568897" cy="20045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2581301" y="4402037"/>
            <a:ext cx="679269" cy="3733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138088" y="4463891"/>
            <a:ext cx="679269" cy="3733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0368" y="5866954"/>
            <a:ext cx="1149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  <a:latin typeface="Letter-join Plus 36" panose="02000505000000020003" pitchFamily="50" charset="0"/>
              </a:rPr>
              <a:t>If you need help sketching, use your animal help sheet as a step by step guide.</a:t>
            </a:r>
            <a:endParaRPr lang="en-GB" sz="2400" b="1" i="1" dirty="0">
              <a:solidFill>
                <a:schemeClr val="accent5">
                  <a:lumMod val="75000"/>
                </a:schemeClr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2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utoShape 4" descr="I have a Great Barrier Reef theme this semester. Kids have lov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0375" y="485600"/>
            <a:ext cx="112178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Letter-join Plus 36" panose="02000505000000020003" pitchFamily="50" charset="0"/>
              </a:rPr>
              <a:t>Watch the video for how to blend: </a:t>
            </a:r>
            <a:r>
              <a:rPr lang="en-GB" sz="2400" dirty="0">
                <a:latin typeface="Letter-join Plus 36" panose="02000505000000020003" pitchFamily="50" charset="0"/>
                <a:hlinkClick r:id="rId3"/>
              </a:rPr>
              <a:t>https://www.youtube.com/watch?v=wv7BSK6uatk</a:t>
            </a:r>
            <a:endParaRPr lang="en-GB" sz="2400" b="1" dirty="0">
              <a:latin typeface="Letter-join Plus 36" panose="02000505000000020003" pitchFamily="50" charset="0"/>
            </a:endParaRPr>
          </a:p>
          <a:p>
            <a:pPr algn="ctr"/>
            <a:r>
              <a:rPr lang="en-GB" sz="4000" dirty="0" smtClean="0">
                <a:latin typeface="Letter-join Plus 36" panose="02000505000000020003" pitchFamily="50" charset="0"/>
              </a:rPr>
              <a:t> </a:t>
            </a:r>
            <a:endParaRPr lang="en-GB" sz="4000" dirty="0">
              <a:latin typeface="Letter-join Plus 36" panose="02000505000000020003" pitchFamily="50" charset="0"/>
            </a:endParaRPr>
          </a:p>
          <a:p>
            <a:pPr algn="ctr"/>
            <a:r>
              <a:rPr lang="en-GB" sz="4000" b="1" dirty="0" smtClean="0">
                <a:latin typeface="Letter-join Plus 36" panose="02000505000000020003" pitchFamily="50" charset="0"/>
              </a:rPr>
              <a:t>Task 2: Choose the colours you will need and practise blending on plain paper.</a:t>
            </a:r>
          </a:p>
          <a:p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endParaRPr lang="en-GB" sz="2800" dirty="0">
              <a:latin typeface="Letter-join Plus 36" panose="020005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36" panose="02000505000000020003" pitchFamily="50" charset="0"/>
              </a:rPr>
              <a:t>Which colour will you choose as a base?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Letter-join Plus 36" panose="020005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36" panose="02000505000000020003" pitchFamily="50" charset="0"/>
              </a:rPr>
              <a:t>How are you going to blend?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Letter-join Plus 36" panose="020005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36" panose="02000505000000020003" pitchFamily="50" charset="0"/>
              </a:rPr>
              <a:t>What works for you?</a:t>
            </a:r>
            <a:endParaRPr lang="en-GB" sz="2400" dirty="0">
              <a:latin typeface="Letter-join Plus 36" panose="02000505000000020003" pitchFamily="50" charset="0"/>
            </a:endParaRPr>
          </a:p>
        </p:txBody>
      </p:sp>
      <p:pic>
        <p:nvPicPr>
          <p:cNvPr id="5122" name="Picture 2" descr="DO's and DON'Ts of BLENDING OIL PASTELS #dosanddonts #oilpastel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4" b="12518"/>
          <a:stretch/>
        </p:blipFill>
        <p:spPr bwMode="auto">
          <a:xfrm>
            <a:off x="6781800" y="3663433"/>
            <a:ext cx="4572000" cy="25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3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oral Reef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70" y="4478161"/>
            <a:ext cx="2699557" cy="18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 have a Great Barrier Reef theme this semester. Kids have lov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I have a Great Barrier Reef theme this semester. Kids have love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42" y="4305316"/>
            <a:ext cx="2096051" cy="20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375" y="485600"/>
            <a:ext cx="112178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Letter-join Plus 36" panose="02000505000000020003" pitchFamily="50" charset="0"/>
              </a:rPr>
              <a:t>Now it’s time to apply your oil pastels knowledge to your work!</a:t>
            </a:r>
            <a:endParaRPr lang="en-GB" b="1" dirty="0">
              <a:latin typeface="Letter-join Plus 3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Letter-join Plus 36" panose="02000505000000020003" pitchFamily="50" charset="0"/>
              </a:rPr>
              <a:t>We can use different techniques when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Letter-join Plus 36" panose="02000505000000020003" pitchFamily="50" charset="0"/>
              </a:rPr>
              <a:t>blending different coloured oil pastels </a:t>
            </a:r>
            <a:r>
              <a:rPr lang="en-GB" sz="2000" b="1" dirty="0" smtClean="0">
                <a:latin typeface="Letter-join Plus 36" panose="02000505000000020003" pitchFamily="50" charset="0"/>
              </a:rPr>
              <a:t>together.</a:t>
            </a:r>
          </a:p>
          <a:p>
            <a:endParaRPr lang="en-GB" sz="2000" b="1" dirty="0">
              <a:latin typeface="Letter-join Plus 3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Letter-join Plus 36" panose="02000505000000020003" pitchFamily="50" charset="0"/>
              </a:rPr>
              <a:t>For example, you might choose to use your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Letter-join Plus 36" panose="02000505000000020003" pitchFamily="50" charset="0"/>
              </a:rPr>
              <a:t>circular motions or a tissue</a:t>
            </a:r>
            <a:r>
              <a:rPr lang="en-GB" sz="2000" b="1" dirty="0" smtClean="0">
                <a:latin typeface="Letter-join Plus 36" panose="02000505000000020003" pitchFamily="50" charset="0"/>
              </a:rPr>
              <a:t>.</a:t>
            </a:r>
          </a:p>
          <a:p>
            <a:endParaRPr lang="en-GB" sz="2000" b="1" dirty="0">
              <a:latin typeface="Letter-join Plus 3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Letter-join Plus 36" panose="02000505000000020003" pitchFamily="50" charset="0"/>
              </a:rPr>
              <a:t>You might want to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Letter-join Plus 36" panose="02000505000000020003" pitchFamily="50" charset="0"/>
              </a:rPr>
              <a:t>begin with a lighter shade</a:t>
            </a:r>
            <a:r>
              <a:rPr lang="en-GB" sz="2000" b="1" dirty="0" smtClean="0">
                <a:latin typeface="Letter-join Plus 36" panose="02000505000000020003" pitchFamily="50" charset="0"/>
              </a:rPr>
              <a:t>. You can always add darker layers afterwards.</a:t>
            </a:r>
          </a:p>
          <a:p>
            <a:endParaRPr lang="en-GB" sz="1200" b="1" dirty="0">
              <a:latin typeface="Letter-join Plus 36" panose="02000505000000020003" pitchFamily="50" charset="0"/>
            </a:endParaRPr>
          </a:p>
          <a:p>
            <a:pPr algn="ctr"/>
            <a:r>
              <a:rPr lang="en-GB" sz="2800" i="1" dirty="0" smtClean="0">
                <a:latin typeface="Letter-join Plus 36" panose="02000505000000020003" pitchFamily="50" charset="0"/>
              </a:rPr>
              <a:t>Watch this helpful video (from 0.45 seconds)  as a guide to follow…</a:t>
            </a:r>
            <a:endParaRPr lang="en-GB" sz="2800" i="1" dirty="0">
              <a:latin typeface="Letter-join Plus 36" panose="02000505000000020003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8472" y="4831707"/>
            <a:ext cx="3659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Letter-join Plus 36" panose="02000505000000020003" pitchFamily="50" charset="0"/>
                <a:hlinkClick r:id="rId5"/>
              </a:rPr>
              <a:t>https://www.youtube.com/watch?v=PHnfafU_R_Y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590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you should visit the Great Barrier Reef - Business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55" y="365125"/>
            <a:ext cx="11421687" cy="61104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27757" y="579827"/>
            <a:ext cx="9936481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etter-join Plus 36" panose="02000505000000020003" pitchFamily="50" charset="0"/>
              </a:rPr>
              <a:t>Task </a:t>
            </a:r>
            <a:r>
              <a:rPr lang="en-GB" sz="2800" b="1" dirty="0" smtClean="0">
                <a:latin typeface="Letter-join Plus 36" panose="02000505000000020003" pitchFamily="50" charset="0"/>
              </a:rPr>
              <a:t>3: Using what you have learnt in this lesson, apply oil pastels to your Great Barrier Reef animal sketch.</a:t>
            </a:r>
          </a:p>
          <a:p>
            <a:pPr algn="ctr"/>
            <a:endParaRPr lang="en-GB" sz="2800" b="1" dirty="0">
              <a:latin typeface="Letter-join Plus 36" panose="02000505000000020003" pitchFamily="50" charset="0"/>
            </a:endParaRPr>
          </a:p>
          <a:p>
            <a:pPr algn="ctr"/>
            <a:r>
              <a:rPr lang="en-GB" sz="2800" i="1" dirty="0" smtClean="0">
                <a:latin typeface="Letter-join Plus 36" panose="02000505000000020003" pitchFamily="50" charset="0"/>
              </a:rPr>
              <a:t>Remember! You can always practise on paper first before applying the oil pastel colour to your sketch.</a:t>
            </a:r>
            <a:endParaRPr lang="en-GB" sz="2800" i="1" dirty="0">
              <a:latin typeface="Letter-join Plus 36" panose="02000505000000020003" pitchFamily="50" charset="0"/>
            </a:endParaRPr>
          </a:p>
          <a:p>
            <a:endParaRPr lang="en-GB" sz="1050" b="1" dirty="0">
              <a:latin typeface="Letter-join Plus 36" panose="02000505000000020003" pitchFamily="50" charset="0"/>
            </a:endParaRPr>
          </a:p>
          <a:p>
            <a:pPr algn="ctr"/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7" name="Picture 6" descr="World's Only PINK Manta Ray Discovered - Stunning Images Eme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3" y="4998829"/>
            <a:ext cx="1562310" cy="114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ugong Emergency Protection Project | SOS - Save Our Species I ..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8" r="9174"/>
          <a:stretch/>
        </p:blipFill>
        <p:spPr bwMode="auto">
          <a:xfrm>
            <a:off x="2730702" y="4902751"/>
            <a:ext cx="1838952" cy="1214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ll About Blacktip Reef Sharks - YouTub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5" b="21977"/>
          <a:stretch/>
        </p:blipFill>
        <p:spPr bwMode="auto">
          <a:xfrm>
            <a:off x="9440813" y="5187763"/>
            <a:ext cx="2016409" cy="948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riggerfish - Wikipedi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63" y="3014496"/>
            <a:ext cx="1943091" cy="159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arrotfish - Quoyi (Scarus quoyi) | Saltwater aquarium fish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170" y="2912952"/>
            <a:ext cx="1846755" cy="19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mphiprioninae - Wikipedi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5"/>
          <a:stretch/>
        </p:blipFill>
        <p:spPr bwMode="auto">
          <a:xfrm>
            <a:off x="7962823" y="3086522"/>
            <a:ext cx="1663430" cy="1522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Seahors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44" y="2999034"/>
            <a:ext cx="1627904" cy="174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ea Turtle | Species | WWF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1940"/>
          <a:stretch/>
        </p:blipFill>
        <p:spPr bwMode="auto">
          <a:xfrm>
            <a:off x="5885367" y="3019143"/>
            <a:ext cx="2002609" cy="1589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Blue Tang: Saltwater Aquarium Fish for Marine Aquariums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9" y="2997378"/>
            <a:ext cx="1638470" cy="170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Giant clam, Great Barrier Reef, Australia | Off the beach of… | Flickr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6" y="4888843"/>
            <a:ext cx="1908077" cy="124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Box Jellyfish | National Geographic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3" y="4712908"/>
            <a:ext cx="1387268" cy="140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umphead Wrasse | Species | WWF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0"/>
          <a:stretch/>
        </p:blipFill>
        <p:spPr bwMode="auto">
          <a:xfrm>
            <a:off x="4646195" y="4738660"/>
            <a:ext cx="1515507" cy="1392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492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442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Letter-join Plus 36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2016</dc:creator>
  <cp:lastModifiedBy>Office 2016</cp:lastModifiedBy>
  <cp:revision>10</cp:revision>
  <dcterms:created xsi:type="dcterms:W3CDTF">2020-06-26T07:50:18Z</dcterms:created>
  <dcterms:modified xsi:type="dcterms:W3CDTF">2020-06-26T14:07:44Z</dcterms:modified>
</cp:coreProperties>
</file>