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2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4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31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7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7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36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3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5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CCD6-A7DF-421B-B524-B3A15DB4275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D591-345C-4152-91DC-356E8C40C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8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ionalgeographic.org/media/coral-reef-food-web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3252"/>
          </a:xfrm>
        </p:spPr>
        <p:txBody>
          <a:bodyPr/>
          <a:lstStyle/>
          <a:p>
            <a:r>
              <a:rPr lang="en-GB" u="sng" dirty="0" smtClean="0">
                <a:latin typeface="Letter-join Plus 36" panose="02000505000000020003" pitchFamily="50" charset="0"/>
              </a:rPr>
              <a:t>L.O. Food chains</a:t>
            </a:r>
            <a:endParaRPr lang="en-GB" u="sng" dirty="0">
              <a:latin typeface="Letter-join Plus 36" panose="020005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385" y="3602038"/>
            <a:ext cx="10673861" cy="165576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etter-join Plus 36" panose="02000505000000020003" pitchFamily="50" charset="0"/>
              </a:rPr>
              <a:t>I can explain what a food chain shows</a:t>
            </a:r>
          </a:p>
          <a:p>
            <a:r>
              <a:rPr lang="en-GB" dirty="0" smtClean="0">
                <a:latin typeface="Letter-join Plus 36" panose="02000505000000020003" pitchFamily="50" charset="0"/>
              </a:rPr>
              <a:t>I can recall key vocabulary associated with food chains.</a:t>
            </a:r>
          </a:p>
          <a:p>
            <a:r>
              <a:rPr lang="en-GB" dirty="0" smtClean="0">
                <a:latin typeface="Letter-join Plus 36" panose="02000505000000020003" pitchFamily="50" charset="0"/>
              </a:rPr>
              <a:t>I can create an accurate food chain based on animals in the Great Barrier Reef.</a:t>
            </a:r>
            <a:endParaRPr lang="en-GB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3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What does a food chain show?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89" y="1771650"/>
            <a:ext cx="703970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It shows the flow of energy transferred through food.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The flow of energy is always shown with arrows!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</p:txBody>
      </p:sp>
      <p:pic>
        <p:nvPicPr>
          <p:cNvPr id="1026" name="Picture 2" descr="Food Chains, Food Webs and Energy Flow - Ecology Stud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267" y="2592875"/>
            <a:ext cx="30480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mple Food Chain Science Animals Ecology Secondary Illustration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6" r="24596"/>
          <a:stretch/>
        </p:blipFill>
        <p:spPr bwMode="auto">
          <a:xfrm>
            <a:off x="4571999" y="3868615"/>
            <a:ext cx="3187098" cy="29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nimals food chain images | Food chain, Food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2" t="-552" b="65243"/>
          <a:stretch/>
        </p:blipFill>
        <p:spPr bwMode="auto">
          <a:xfrm>
            <a:off x="181463" y="5473150"/>
            <a:ext cx="3641366" cy="88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15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Key vocabulary – do you know what they mean?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8077"/>
            <a:ext cx="10515600" cy="397888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Consumer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Producer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Detritivore 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9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Key vocabulary – do you know what they mean?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8077"/>
            <a:ext cx="10515600" cy="397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Consumer – anything that eats something else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(depending on number in the chain, we used terms primary, secondary, and tertiary consumer)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Producer – the first thing to be eaten</a:t>
            </a:r>
          </a:p>
          <a:p>
            <a:pPr marL="0" indent="0">
              <a:buNone/>
            </a:pPr>
            <a:endParaRPr lang="en-GB" dirty="0" smtClean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Detritivore – animal which feeds on dead organic material</a:t>
            </a:r>
            <a:endParaRPr lang="en-GB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7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Food chains should always start with the sun. This gives the producer the energy it needs to grow.</a:t>
            </a:r>
            <a:endParaRPr lang="en-GB" dirty="0"/>
          </a:p>
        </p:txBody>
      </p:sp>
      <p:pic>
        <p:nvPicPr>
          <p:cNvPr id="2052" name="Picture 4" descr="Food Chain Confusion with Consumer, Producers, Predator and Pre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21" y="2154969"/>
            <a:ext cx="97536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81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The Great Barrier Reef – which animals on your sheet can you name?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1621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Dugong 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Clownfish</a:t>
            </a:r>
          </a:p>
          <a:p>
            <a:pPr marL="0" indent="0">
              <a:buNone/>
            </a:pPr>
            <a:r>
              <a:rPr lang="en-GB" dirty="0" err="1" smtClean="0">
                <a:latin typeface="Letter-join Plus 36" panose="02000505000000020003" pitchFamily="50" charset="0"/>
              </a:rPr>
              <a:t>Humphead</a:t>
            </a:r>
            <a:r>
              <a:rPr lang="en-GB" dirty="0" smtClean="0">
                <a:latin typeface="Letter-join Plus 36" panose="02000505000000020003" pitchFamily="50" charset="0"/>
              </a:rPr>
              <a:t> wrasse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Parrot fish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Manta rays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Potato grouper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Blacktip reef shark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Blue tang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Triggerfish</a:t>
            </a: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Krill</a:t>
            </a:r>
          </a:p>
          <a:p>
            <a:pPr marL="0" indent="0">
              <a:buNone/>
            </a:pPr>
            <a:endParaRPr lang="en-GB" dirty="0" smtClean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3716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Phytoplankton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Seaweed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Seagrass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Sea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Box jellyfish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Seahorse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Tiger shark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Giant clam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Marine algae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 smtClean="0">
                <a:latin typeface="Letter-join Plus 36" panose="02000505000000020003" pitchFamily="50" charset="0"/>
              </a:rPr>
              <a:t>Molusc</a:t>
            </a:r>
            <a:endParaRPr lang="en-GB" dirty="0" smtClean="0">
              <a:latin typeface="Letter-join Plus 36" panose="02000505000000020003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0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-join Plus 36" panose="02000505000000020003" pitchFamily="50" charset="0"/>
              </a:rPr>
              <a:t>Sometimes they’re called food maps. This is because an animal will have access to more than one type of food they will eat.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0445"/>
            <a:ext cx="10515600" cy="3486517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latin typeface="Letter-join Plus 36" panose="02000505000000020003" pitchFamily="50" charset="0"/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Let’s have a look at an interactive Great Barrier Reef food map</a:t>
            </a:r>
          </a:p>
          <a:p>
            <a:pPr marL="0" indent="0">
              <a:buNone/>
            </a:pPr>
            <a:endParaRPr lang="en-GB" dirty="0">
              <a:latin typeface="Letter-join Plus 36" panose="02000505000000020003" pitchFamily="50" charset="0"/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  <a:hlinkClick r:id="rId2"/>
              </a:rPr>
              <a:t>https://www.nationalgeographic.org/media/coral-reef-food-web/</a:t>
            </a:r>
            <a:r>
              <a:rPr lang="en-GB" dirty="0" smtClean="0">
                <a:latin typeface="Letter-join Plus 36" panose="02000505000000020003" pitchFamily="50" charset="0"/>
              </a:rPr>
              <a:t> </a:t>
            </a:r>
            <a:endParaRPr lang="en-GB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9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29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Letter-join Plus 36" panose="02000505000000020003" pitchFamily="50" charset="0"/>
              </a:rPr>
              <a:t>Use the information pack to cut out the pictures of Great Barrier Reef animals and create your own Food map.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5953"/>
            <a:ext cx="10515600" cy="338100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etter-join Plus 36" panose="02000505000000020003" pitchFamily="50" charset="0"/>
              </a:rPr>
              <a:t>Remember, your food map must start with energy from the sun and the arrows must show the flow </a:t>
            </a:r>
            <a:r>
              <a:rPr lang="en-GB" smtClean="0">
                <a:latin typeface="Letter-join Plus 36" panose="02000505000000020003" pitchFamily="50" charset="0"/>
              </a:rPr>
              <a:t>of energy,</a:t>
            </a:r>
            <a:endParaRPr lang="en-GB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2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Letter-join Plus 36</vt:lpstr>
      <vt:lpstr>Office Theme</vt:lpstr>
      <vt:lpstr>L.O. Food chains</vt:lpstr>
      <vt:lpstr>What does a food chain show?</vt:lpstr>
      <vt:lpstr>Key vocabulary – do you know what they mean?</vt:lpstr>
      <vt:lpstr>Key vocabulary – do you know what they mean?</vt:lpstr>
      <vt:lpstr>Food chains should always start with the sun. This gives the producer the energy it needs to grow.</vt:lpstr>
      <vt:lpstr>The Great Barrier Reef – which animals on your sheet can you name?</vt:lpstr>
      <vt:lpstr>Sometimes they’re called food maps. This is because an animal will have access to more than one type of food they will eat.</vt:lpstr>
      <vt:lpstr>Use the information pack to cut out the pictures of Great Barrier Reef animals and create your own Food map.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L.O. Food chains</dc:title>
  <dc:creator>Office 2016</dc:creator>
  <cp:lastModifiedBy>Office 2016</cp:lastModifiedBy>
  <cp:revision>7</cp:revision>
  <dcterms:created xsi:type="dcterms:W3CDTF">2020-06-24T08:59:18Z</dcterms:created>
  <dcterms:modified xsi:type="dcterms:W3CDTF">2020-06-28T08:26:15Z</dcterms:modified>
</cp:coreProperties>
</file>