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74" r:id="rId5"/>
    <p:sldId id="27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61D4-73E9-439D-A00B-A7327573A471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A8189-BA0A-46D2-8465-A6770A5C11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434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61D4-73E9-439D-A00B-A7327573A471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A8189-BA0A-46D2-8465-A6770A5C11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885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61D4-73E9-439D-A00B-A7327573A471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A8189-BA0A-46D2-8465-A6770A5C11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762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61D4-73E9-439D-A00B-A7327573A471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A8189-BA0A-46D2-8465-A6770A5C11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824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61D4-73E9-439D-A00B-A7327573A471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A8189-BA0A-46D2-8465-A6770A5C11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716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61D4-73E9-439D-A00B-A7327573A471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A8189-BA0A-46D2-8465-A6770A5C11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551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61D4-73E9-439D-A00B-A7327573A471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A8189-BA0A-46D2-8465-A6770A5C11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076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61D4-73E9-439D-A00B-A7327573A471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A8189-BA0A-46D2-8465-A6770A5C11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637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61D4-73E9-439D-A00B-A7327573A471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A8189-BA0A-46D2-8465-A6770A5C11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509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61D4-73E9-439D-A00B-A7327573A471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A8189-BA0A-46D2-8465-A6770A5C11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61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61D4-73E9-439D-A00B-A7327573A471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A8189-BA0A-46D2-8465-A6770A5C11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833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661D4-73E9-439D-A00B-A7327573A471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A8189-BA0A-46D2-8465-A6770A5C11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564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48640"/>
            <a:ext cx="12192000" cy="2299063"/>
          </a:xfrm>
          <a:solidFill>
            <a:srgbClr val="99CCFF"/>
          </a:solidFill>
        </p:spPr>
        <p:txBody>
          <a:bodyPr>
            <a:noAutofit/>
          </a:bodyPr>
          <a:lstStyle/>
          <a:p>
            <a:r>
              <a:rPr lang="en-GB" sz="6800" dirty="0" smtClean="0">
                <a:latin typeface="Letter-join Plus 36" panose="02000505000000020003" pitchFamily="50" charset="0"/>
                <a:sym typeface="Wingdings" panose="05000000000000000000" pitchFamily="2" charset="2"/>
              </a:rPr>
              <a:t>ICT Lesson 4  </a:t>
            </a:r>
            <a:endParaRPr lang="en-GB" sz="6800" dirty="0">
              <a:latin typeface="Letter-join Plus 36" panose="02000505000000020003" pitchFamily="50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3530990"/>
            <a:ext cx="12192000" cy="2489981"/>
          </a:xfrm>
          <a:prstGeom prst="rect">
            <a:avLst/>
          </a:prstGeom>
          <a:solidFill>
            <a:srgbClr val="CCECFF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5400" dirty="0">
              <a:latin typeface="Letter-join Plus 36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2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281353"/>
            <a:ext cx="12192000" cy="1521321"/>
          </a:xfrm>
          <a:prstGeom prst="rect">
            <a:avLst/>
          </a:prstGeom>
          <a:solidFill>
            <a:srgbClr val="99CCFF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9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tter-join Plus 36" panose="02000505000000020003" pitchFamily="50" charset="0"/>
              </a:rPr>
              <a:t>LO Blogging-Hobbies</a:t>
            </a:r>
            <a:endParaRPr lang="en-GB" sz="6800" u="sng" dirty="0">
              <a:latin typeface="Letter-join Plus 36" panose="02000505000000020003" pitchFamily="50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01487" y="3696788"/>
            <a:ext cx="10633165" cy="1815735"/>
          </a:xfrm>
          <a:prstGeom prst="rect">
            <a:avLst/>
          </a:prstGeom>
          <a:solidFill>
            <a:srgbClr val="CCECFF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lvl="0" indent="-457200" eaLnBrk="0" fontAlgn="base" hangingPunct="0">
              <a:lnSpc>
                <a:spcPct val="10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tter-join Plus 36" panose="02000505000000020003" pitchFamily="50" charset="0"/>
                <a:cs typeface="Arial" panose="020B0604020202020204" pitchFamily="34" charset="0"/>
              </a:rPr>
              <a:t>To add information of your choice </a:t>
            </a:r>
          </a:p>
          <a:p>
            <a:pPr marL="457200" lvl="0" indent="-457200" eaLnBrk="0" fontAlgn="base" hangingPunct="0">
              <a:lnSpc>
                <a:spcPct val="10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tter-join Plus 36" panose="02000505000000020003" pitchFamily="50" charset="0"/>
                <a:cs typeface="Arial" panose="020B0604020202020204" pitchFamily="34" charset="0"/>
              </a:rPr>
              <a:t>To add pictures or imagines</a:t>
            </a:r>
          </a:p>
          <a:p>
            <a:pPr marL="457200" lvl="0" indent="-457200" eaLnBrk="0" fontAlgn="base" hangingPunct="0">
              <a:lnSpc>
                <a:spcPct val="10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tter-join Plus 36" panose="02000505000000020003" pitchFamily="50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6121" y="1802674"/>
            <a:ext cx="1580245" cy="132906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9351" y="1802674"/>
            <a:ext cx="1595301" cy="1375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89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5130" y="357582"/>
            <a:ext cx="11362509" cy="74174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0000"/>
                </a:solidFill>
                <a:latin typeface="Letter-join Plus 36" panose="02000505000000020003" pitchFamily="50" charset="0"/>
              </a:rPr>
              <a:t>Over the last few weeks you have been blogging about your school day. </a:t>
            </a:r>
          </a:p>
          <a:p>
            <a:endParaRPr lang="en-GB" sz="2800" dirty="0" smtClean="0">
              <a:solidFill>
                <a:srgbClr val="000000"/>
              </a:solidFill>
              <a:latin typeface="Letter-join Plus 36" panose="02000505000000020003" pitchFamily="50" charset="0"/>
            </a:endParaRPr>
          </a:p>
          <a:p>
            <a:r>
              <a:rPr lang="en-GB" sz="2800" dirty="0" smtClean="0">
                <a:solidFill>
                  <a:srgbClr val="000000"/>
                </a:solidFill>
                <a:latin typeface="Letter-join Plus 36" panose="02000505000000020003" pitchFamily="50" charset="0"/>
              </a:rPr>
              <a:t>Today you will introduce yourself and share your hobbies and interests</a:t>
            </a:r>
            <a:r>
              <a:rPr lang="en-GB" sz="2800" u="sng" dirty="0" smtClean="0">
                <a:solidFill>
                  <a:srgbClr val="000000"/>
                </a:solidFill>
                <a:latin typeface="Letter-join Plus 36" panose="02000505000000020003" pitchFamily="50" charset="0"/>
              </a:rPr>
              <a:t>. </a:t>
            </a:r>
          </a:p>
          <a:p>
            <a:endParaRPr lang="en-GB" sz="2800" u="sng" dirty="0">
              <a:solidFill>
                <a:srgbClr val="000000"/>
              </a:solidFill>
              <a:latin typeface="Letter-join Plus 36" panose="02000505000000020003" pitchFamily="50" charset="0"/>
            </a:endParaRPr>
          </a:p>
          <a:p>
            <a:r>
              <a:rPr lang="en-GB" sz="2800" u="sng" dirty="0" smtClean="0">
                <a:solidFill>
                  <a:srgbClr val="000000"/>
                </a:solidFill>
                <a:latin typeface="Letter-join Plus 36" panose="02000505000000020003" pitchFamily="50" charset="0"/>
              </a:rPr>
              <a:t>Structuring </a:t>
            </a:r>
            <a:r>
              <a:rPr lang="en-GB" sz="2800" u="sng" dirty="0">
                <a:solidFill>
                  <a:srgbClr val="000000"/>
                </a:solidFill>
                <a:latin typeface="Letter-join Plus 36" panose="02000505000000020003" pitchFamily="50" charset="0"/>
              </a:rPr>
              <a:t>your blog </a:t>
            </a:r>
            <a:r>
              <a:rPr lang="en-GB" sz="2800" u="sng" dirty="0" smtClean="0">
                <a:solidFill>
                  <a:srgbClr val="000000"/>
                </a:solidFill>
                <a:latin typeface="Letter-join Plus 36" panose="02000505000000020003" pitchFamily="50" charset="0"/>
              </a:rPr>
              <a:t>posting</a:t>
            </a:r>
          </a:p>
          <a:p>
            <a:r>
              <a:rPr lang="en-GB" sz="2800" dirty="0">
                <a:solidFill>
                  <a:srgbClr val="000000"/>
                </a:solidFill>
                <a:latin typeface="Letter-join Plus 36" panose="02000505000000020003" pitchFamily="50" charset="0"/>
              </a:rPr>
              <a:t/>
            </a:r>
            <a:br>
              <a:rPr lang="en-GB" sz="2800" dirty="0">
                <a:solidFill>
                  <a:srgbClr val="000000"/>
                </a:solidFill>
                <a:latin typeface="Letter-join Plus 36" panose="02000505000000020003" pitchFamily="50" charset="0"/>
              </a:rPr>
            </a:br>
            <a:r>
              <a:rPr lang="en-GB" sz="2800" dirty="0">
                <a:solidFill>
                  <a:srgbClr val="000000"/>
                </a:solidFill>
                <a:latin typeface="Letter-join Plus 36" panose="02000505000000020003" pitchFamily="50" charset="0"/>
              </a:rPr>
              <a:t>A well structured blog posting will catch the readers' attention, and make them want to read what you have to say. </a:t>
            </a:r>
            <a:endParaRPr lang="en-GB" sz="2800" dirty="0" smtClean="0">
              <a:solidFill>
                <a:srgbClr val="000000"/>
              </a:solidFill>
              <a:latin typeface="Letter-join Plus 36" panose="02000505000000020003" pitchFamily="50" charset="0"/>
            </a:endParaRPr>
          </a:p>
          <a:p>
            <a:endParaRPr lang="en-GB" sz="2800" dirty="0">
              <a:solidFill>
                <a:srgbClr val="000000"/>
              </a:solidFill>
              <a:latin typeface="Letter-join Plus 36" panose="02000505000000020003" pitchFamily="50" charset="0"/>
            </a:endParaRPr>
          </a:p>
          <a:p>
            <a:r>
              <a:rPr lang="en-GB" sz="2800" dirty="0">
                <a:solidFill>
                  <a:srgbClr val="000000"/>
                </a:solidFill>
                <a:latin typeface="Letter-join Plus 36" panose="02000505000000020003" pitchFamily="50" charset="0"/>
              </a:rPr>
              <a:t>Give the blog posting a title that will catch the reader’s eye. </a:t>
            </a:r>
            <a:endParaRPr lang="en-GB" sz="2800" dirty="0" smtClean="0">
              <a:solidFill>
                <a:srgbClr val="000000"/>
              </a:solidFill>
              <a:latin typeface="Letter-join Plus 36" panose="02000505000000020003" pitchFamily="50" charset="0"/>
            </a:endParaRPr>
          </a:p>
          <a:p>
            <a:endParaRPr lang="en-GB" sz="2800" dirty="0">
              <a:solidFill>
                <a:srgbClr val="000000"/>
              </a:solidFill>
              <a:latin typeface="Letter-join Plus 36" panose="02000505000000020003" pitchFamily="50" charset="0"/>
            </a:endParaRPr>
          </a:p>
          <a:p>
            <a:r>
              <a:rPr lang="en-GB" sz="2800" dirty="0" smtClean="0">
                <a:solidFill>
                  <a:srgbClr val="000000"/>
                </a:solidFill>
                <a:latin typeface="Letter-join Plus 36" panose="02000505000000020003" pitchFamily="50" charset="0"/>
              </a:rPr>
              <a:t>This </a:t>
            </a:r>
            <a:r>
              <a:rPr lang="en-GB" sz="2800" dirty="0">
                <a:solidFill>
                  <a:srgbClr val="000000"/>
                </a:solidFill>
                <a:latin typeface="Letter-join Plus 36" panose="02000505000000020003" pitchFamily="50" charset="0"/>
              </a:rPr>
              <a:t>is the first thing they see and will help them decide if it is of interest to them. </a:t>
            </a:r>
            <a:endParaRPr lang="en-GB" sz="2800" dirty="0" smtClean="0">
              <a:solidFill>
                <a:srgbClr val="000000"/>
              </a:solidFill>
              <a:latin typeface="Letter-join Plus 36" panose="02000505000000020003" pitchFamily="50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000000"/>
              </a:solidFill>
              <a:latin typeface="Letter-join Plus 36" panose="02000505000000020003" pitchFamily="50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rgbClr val="000000"/>
              </a:solidFill>
              <a:latin typeface="Letter-join Plus 36" panose="02000505000000020003" pitchFamily="50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000000"/>
              </a:solidFill>
              <a:latin typeface="Letter-join Plus 36" panose="02000505000000020003" pitchFamily="50" charset="0"/>
            </a:endParaRPr>
          </a:p>
          <a:p>
            <a:endParaRPr lang="en-GB" sz="2800" dirty="0" smtClean="0">
              <a:solidFill>
                <a:srgbClr val="000000"/>
              </a:solidFill>
              <a:latin typeface="Letter-join Plus 36" panose="02000505000000020003" pitchFamily="50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83234-10BB-4729-8A6C-15FE9A24B52B}" type="slidenum">
              <a:rPr lang="en-GB" smtClean="0"/>
              <a:t>3</a:t>
            </a:fld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9982200" y="3226526"/>
            <a:ext cx="1459821" cy="1679529"/>
          </a:xfrm>
          <a:prstGeom prst="ellipse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5000" r="-5000"/>
            </a:stretch>
          </a:blip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971429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83234-10BB-4729-8A6C-15FE9A24B52B}" type="slidenum">
              <a:rPr lang="en-GB" smtClean="0"/>
              <a:t>4</a:t>
            </a:fld>
            <a:endParaRPr lang="en-GB" dirty="0"/>
          </a:p>
        </p:txBody>
      </p:sp>
      <p:pic>
        <p:nvPicPr>
          <p:cNvPr id="1028" name="Picture 4" descr="Pin on Fo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948" y="182563"/>
            <a:ext cx="11168743" cy="6538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5935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66206" y="418011"/>
            <a:ext cx="11129554" cy="6044583"/>
          </a:xfrm>
          <a:prstGeom prst="rect">
            <a:avLst/>
          </a:prstGeom>
          <a:solidFill>
            <a:srgbClr val="CCECFF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800" u="sng" dirty="0" smtClean="0">
              <a:latin typeface="Letter-join Plus 36" panose="02000505000000020003" pitchFamily="50" charset="0"/>
            </a:endParaRPr>
          </a:p>
          <a:p>
            <a:endParaRPr lang="en-GB" sz="2800" u="sng" dirty="0">
              <a:latin typeface="Letter-join Plus 36" panose="02000505000000020003" pitchFamily="50" charset="0"/>
            </a:endParaRPr>
          </a:p>
          <a:p>
            <a:endParaRPr lang="en-GB" sz="4000" u="sng" dirty="0" smtClean="0">
              <a:latin typeface="Letter-join Plus 36" panose="02000505000000020003" pitchFamily="50" charset="0"/>
            </a:endParaRPr>
          </a:p>
          <a:p>
            <a:endParaRPr lang="en-GB" sz="4000" u="sng" dirty="0">
              <a:latin typeface="Letter-join Plus 36" panose="02000505000000020003" pitchFamily="50" charset="0"/>
            </a:endParaRPr>
          </a:p>
          <a:p>
            <a:endParaRPr lang="en-GB" sz="4000" u="sng" dirty="0" smtClean="0">
              <a:latin typeface="Letter-join Plus 36" panose="02000505000000020003" pitchFamily="50" charset="0"/>
            </a:endParaRPr>
          </a:p>
          <a:p>
            <a:endParaRPr lang="en-GB" sz="4000" u="sng" dirty="0" smtClean="0">
              <a:latin typeface="Letter-join Plus 36" panose="02000505000000020003" pitchFamily="50" charset="0"/>
            </a:endParaRPr>
          </a:p>
          <a:p>
            <a:endParaRPr lang="en-GB" sz="4000" u="sng" dirty="0">
              <a:latin typeface="Letter-join Plus 36" panose="02000505000000020003" pitchFamily="50" charset="0"/>
            </a:endParaRPr>
          </a:p>
          <a:p>
            <a:endParaRPr lang="en-GB" sz="4000" u="sng" dirty="0" smtClean="0">
              <a:latin typeface="Letter-join Plus 36" panose="02000505000000020003" pitchFamily="50" charset="0"/>
            </a:endParaRPr>
          </a:p>
          <a:p>
            <a:endParaRPr lang="en-GB" sz="2800" dirty="0" smtClean="0">
              <a:latin typeface="Letter-join Plus 36" panose="02000505000000020003" pitchFamily="50" charset="0"/>
            </a:endParaRPr>
          </a:p>
          <a:p>
            <a:endParaRPr lang="en-GB" sz="2800" dirty="0" smtClean="0">
              <a:latin typeface="Letter-join Plus 36" panose="02000505000000020003" pitchFamily="50" charset="0"/>
            </a:endParaRPr>
          </a:p>
          <a:p>
            <a:endParaRPr lang="en-GB" sz="2800" dirty="0" smtClean="0">
              <a:latin typeface="Letter-join Plus 36" panose="02000505000000020003" pitchFamily="50" charset="0"/>
            </a:endParaRPr>
          </a:p>
          <a:p>
            <a:endParaRPr lang="en-GB" sz="4800" dirty="0" smtClean="0">
              <a:latin typeface="Letter-join Plus 36" panose="02000505000000020003" pitchFamily="50" charset="0"/>
            </a:endParaRPr>
          </a:p>
          <a:p>
            <a:endParaRPr lang="en-GB" sz="4800" dirty="0">
              <a:latin typeface="Letter-join Plus 36" panose="02000505000000020003" pitchFamily="50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399726" y="4282857"/>
            <a:ext cx="2061931" cy="1928866"/>
          </a:xfrm>
          <a:prstGeom prst="ellipse">
            <a:avLst/>
          </a:prstGeo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27000" r="-27000"/>
            </a:stretch>
          </a:blip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8353229" y="4308983"/>
            <a:ext cx="1958016" cy="2103954"/>
          </a:xfrm>
          <a:prstGeom prst="ellipse">
            <a:avLst/>
          </a:prstGeo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27000" r="-27000"/>
            </a:stretch>
          </a:blip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557420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49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Letter-join Plus 36</vt:lpstr>
      <vt:lpstr>Wingdings</vt:lpstr>
      <vt:lpstr>Office Theme</vt:lpstr>
      <vt:lpstr>ICT Lesson 4 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morning lovely children </dc:title>
  <dc:creator>Office 2016</dc:creator>
  <cp:lastModifiedBy>Office 2016</cp:lastModifiedBy>
  <cp:revision>30</cp:revision>
  <dcterms:created xsi:type="dcterms:W3CDTF">2020-06-08T21:44:43Z</dcterms:created>
  <dcterms:modified xsi:type="dcterms:W3CDTF">2020-06-22T09:36:09Z</dcterms:modified>
</cp:coreProperties>
</file>