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301" r:id="rId5"/>
    <p:sldId id="409" r:id="rId6"/>
    <p:sldId id="408" r:id="rId7"/>
    <p:sldId id="365" r:id="rId8"/>
    <p:sldId id="366" r:id="rId9"/>
    <p:sldId id="376" r:id="rId10"/>
    <p:sldId id="397" r:id="rId11"/>
    <p:sldId id="398" r:id="rId12"/>
    <p:sldId id="399" r:id="rId13"/>
    <p:sldId id="401" r:id="rId14"/>
    <p:sldId id="400" r:id="rId15"/>
    <p:sldId id="314" r:id="rId16"/>
    <p:sldId id="403" r:id="rId17"/>
    <p:sldId id="40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4BC5A3-B5B4-4589-A084-DFC85549BA76}" v="10" dt="2019-11-04T19:20:23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Saunders" userId="4acd6fa6-2685-4aaa-85f8-4ec2b6dbf9d1" providerId="ADAL" clId="{2E4BC5A3-B5B4-4589-A084-DFC85549BA76}"/>
    <pc:docChg chg="custSel modSld">
      <pc:chgData name="Hannah Saunders" userId="4acd6fa6-2685-4aaa-85f8-4ec2b6dbf9d1" providerId="ADAL" clId="{2E4BC5A3-B5B4-4589-A084-DFC85549BA76}" dt="2019-11-04T19:20:57.439" v="81" actId="478"/>
      <pc:docMkLst>
        <pc:docMk/>
      </pc:docMkLst>
      <pc:sldChg chg="addSp delSp">
        <pc:chgData name="Hannah Saunders" userId="4acd6fa6-2685-4aaa-85f8-4ec2b6dbf9d1" providerId="ADAL" clId="{2E4BC5A3-B5B4-4589-A084-DFC85549BA76}" dt="2019-11-04T19:18:02.819" v="56"/>
        <pc:sldMkLst>
          <pc:docMk/>
          <pc:sldMk cId="1055731399" sldId="400"/>
        </pc:sldMkLst>
        <pc:graphicFrameChg chg="add">
          <ac:chgData name="Hannah Saunders" userId="4acd6fa6-2685-4aaa-85f8-4ec2b6dbf9d1" providerId="ADAL" clId="{2E4BC5A3-B5B4-4589-A084-DFC85549BA76}" dt="2019-11-04T19:18:02.819" v="56"/>
          <ac:graphicFrameMkLst>
            <pc:docMk/>
            <pc:sldMk cId="1055731399" sldId="400"/>
            <ac:graphicFrameMk id="21" creationId="{B76EAD8D-8238-4B38-B299-15BF3CFB988B}"/>
          </ac:graphicFrameMkLst>
        </pc:graphicFrameChg>
        <pc:graphicFrameChg chg="del">
          <ac:chgData name="Hannah Saunders" userId="4acd6fa6-2685-4aaa-85f8-4ec2b6dbf9d1" providerId="ADAL" clId="{2E4BC5A3-B5B4-4589-A084-DFC85549BA76}" dt="2019-11-04T19:17:56.229" v="55" actId="478"/>
          <ac:graphicFrameMkLst>
            <pc:docMk/>
            <pc:sldMk cId="1055731399" sldId="400"/>
            <ac:graphicFrameMk id="33" creationId="{A77E5857-FD58-4D7E-BC12-A3C2D2F5DD13}"/>
          </ac:graphicFrameMkLst>
        </pc:graphicFrameChg>
      </pc:sldChg>
      <pc:sldChg chg="modSp">
        <pc:chgData name="Hannah Saunders" userId="4acd6fa6-2685-4aaa-85f8-4ec2b6dbf9d1" providerId="ADAL" clId="{2E4BC5A3-B5B4-4589-A084-DFC85549BA76}" dt="2019-11-04T19:17:42.277" v="54" actId="20577"/>
        <pc:sldMkLst>
          <pc:docMk/>
          <pc:sldMk cId="1758011073" sldId="401"/>
        </pc:sldMkLst>
        <pc:graphicFrameChg chg="modGraphic">
          <ac:chgData name="Hannah Saunders" userId="4acd6fa6-2685-4aaa-85f8-4ec2b6dbf9d1" providerId="ADAL" clId="{2E4BC5A3-B5B4-4589-A084-DFC85549BA76}" dt="2019-11-04T19:17:42.277" v="54" actId="20577"/>
          <ac:graphicFrameMkLst>
            <pc:docMk/>
            <pc:sldMk cId="1758011073" sldId="401"/>
            <ac:graphicFrameMk id="33" creationId="{A77E5857-FD58-4D7E-BC12-A3C2D2F5DD13}"/>
          </ac:graphicFrameMkLst>
        </pc:graphicFrameChg>
      </pc:sldChg>
      <pc:sldChg chg="addSp delSp modSp">
        <pc:chgData name="Hannah Saunders" userId="4acd6fa6-2685-4aaa-85f8-4ec2b6dbf9d1" providerId="ADAL" clId="{2E4BC5A3-B5B4-4589-A084-DFC85549BA76}" dt="2019-11-04T19:20:57.439" v="81" actId="478"/>
        <pc:sldMkLst>
          <pc:docMk/>
          <pc:sldMk cId="702499274" sldId="403"/>
        </pc:sldMkLst>
        <pc:spChg chg="add del">
          <ac:chgData name="Hannah Saunders" userId="4acd6fa6-2685-4aaa-85f8-4ec2b6dbf9d1" providerId="ADAL" clId="{2E4BC5A3-B5B4-4589-A084-DFC85549BA76}" dt="2019-11-04T19:20:57.439" v="81" actId="478"/>
          <ac:spMkLst>
            <pc:docMk/>
            <pc:sldMk cId="702499274" sldId="403"/>
            <ac:spMk id="14" creationId="{C6ACE531-887D-4FD2-9ACF-BAED1117BFE7}"/>
          </ac:spMkLst>
        </pc:spChg>
        <pc:spChg chg="mod">
          <ac:chgData name="Hannah Saunders" userId="4acd6fa6-2685-4aaa-85f8-4ec2b6dbf9d1" providerId="ADAL" clId="{2E4BC5A3-B5B4-4589-A084-DFC85549BA76}" dt="2019-11-04T19:18:20.639" v="62" actId="20577"/>
          <ac:spMkLst>
            <pc:docMk/>
            <pc:sldMk cId="702499274" sldId="403"/>
            <ac:spMk id="19" creationId="{5252A847-DE45-4FA3-A1F8-EEBEB845FF8E}"/>
          </ac:spMkLst>
        </pc:spChg>
      </pc:sldChg>
      <pc:sldChg chg="addSp delSp modSp">
        <pc:chgData name="Hannah Saunders" userId="4acd6fa6-2685-4aaa-85f8-4ec2b6dbf9d1" providerId="ADAL" clId="{2E4BC5A3-B5B4-4589-A084-DFC85549BA76}" dt="2019-11-04T19:20:06.195" v="77" actId="478"/>
        <pc:sldMkLst>
          <pc:docMk/>
          <pc:sldMk cId="3101007127" sldId="404"/>
        </pc:sldMkLst>
        <pc:spChg chg="add del mod">
          <ac:chgData name="Hannah Saunders" userId="4acd6fa6-2685-4aaa-85f8-4ec2b6dbf9d1" providerId="ADAL" clId="{2E4BC5A3-B5B4-4589-A084-DFC85549BA76}" dt="2019-11-04T19:20:06.195" v="77" actId="478"/>
          <ac:spMkLst>
            <pc:docMk/>
            <pc:sldMk cId="3101007127" sldId="404"/>
            <ac:spMk id="2" creationId="{2C5280CE-C3F5-4D87-A31B-F3BF95B25789}"/>
          </ac:spMkLst>
        </pc:spChg>
        <pc:spChg chg="add mod">
          <ac:chgData name="Hannah Saunders" userId="4acd6fa6-2685-4aaa-85f8-4ec2b6dbf9d1" providerId="ADAL" clId="{2E4BC5A3-B5B4-4589-A084-DFC85549BA76}" dt="2019-11-04T19:19:30.079" v="70" actId="1076"/>
          <ac:spMkLst>
            <pc:docMk/>
            <pc:sldMk cId="3101007127" sldId="404"/>
            <ac:spMk id="15" creationId="{FB8FB845-6C54-4100-B213-C291AA004353}"/>
          </ac:spMkLst>
        </pc:spChg>
        <pc:spChg chg="add mod">
          <ac:chgData name="Hannah Saunders" userId="4acd6fa6-2685-4aaa-85f8-4ec2b6dbf9d1" providerId="ADAL" clId="{2E4BC5A3-B5B4-4589-A084-DFC85549BA76}" dt="2019-11-04T19:19:37.863" v="72" actId="1076"/>
          <ac:spMkLst>
            <pc:docMk/>
            <pc:sldMk cId="3101007127" sldId="404"/>
            <ac:spMk id="16" creationId="{6682008A-1B84-4A94-BCEF-CEC794E8CBC9}"/>
          </ac:spMkLst>
        </pc:spChg>
        <pc:spChg chg="add mod">
          <ac:chgData name="Hannah Saunders" userId="4acd6fa6-2685-4aaa-85f8-4ec2b6dbf9d1" providerId="ADAL" clId="{2E4BC5A3-B5B4-4589-A084-DFC85549BA76}" dt="2019-11-04T19:19:48.152" v="74" actId="1076"/>
          <ac:spMkLst>
            <pc:docMk/>
            <pc:sldMk cId="3101007127" sldId="404"/>
            <ac:spMk id="17" creationId="{15D6D074-8BE3-4A70-B93A-308601AE98B8}"/>
          </ac:spMkLst>
        </pc:spChg>
        <pc:spChg chg="mod">
          <ac:chgData name="Hannah Saunders" userId="4acd6fa6-2685-4aaa-85f8-4ec2b6dbf9d1" providerId="ADAL" clId="{2E4BC5A3-B5B4-4589-A084-DFC85549BA76}" dt="2019-11-04T19:18:29.183" v="68" actId="20577"/>
          <ac:spMkLst>
            <pc:docMk/>
            <pc:sldMk cId="3101007127" sldId="404"/>
            <ac:spMk id="19" creationId="{5252A847-DE45-4FA3-A1F8-EEBEB845FF8E}"/>
          </ac:spMkLst>
        </pc:spChg>
        <pc:spChg chg="add mod">
          <ac:chgData name="Hannah Saunders" userId="4acd6fa6-2685-4aaa-85f8-4ec2b6dbf9d1" providerId="ADAL" clId="{2E4BC5A3-B5B4-4589-A084-DFC85549BA76}" dt="2019-11-04T19:19:59.366" v="76" actId="1076"/>
          <ac:spMkLst>
            <pc:docMk/>
            <pc:sldMk cId="3101007127" sldId="404"/>
            <ac:spMk id="20" creationId="{34AC48AE-CDB3-4364-A7CA-CA49108B3B38}"/>
          </ac:spMkLst>
        </pc:spChg>
      </pc:sldChg>
      <pc:sldChg chg="addSp delSp">
        <pc:chgData name="Hannah Saunders" userId="4acd6fa6-2685-4aaa-85f8-4ec2b6dbf9d1" providerId="ADAL" clId="{2E4BC5A3-B5B4-4589-A084-DFC85549BA76}" dt="2019-11-04T18:47:39.130" v="43" actId="478"/>
        <pc:sldMkLst>
          <pc:docMk/>
          <pc:sldMk cId="390888320" sldId="405"/>
        </pc:sldMkLst>
        <pc:spChg chg="add del">
          <ac:chgData name="Hannah Saunders" userId="4acd6fa6-2685-4aaa-85f8-4ec2b6dbf9d1" providerId="ADAL" clId="{2E4BC5A3-B5B4-4589-A084-DFC85549BA76}" dt="2019-11-04T18:47:39.130" v="43" actId="478"/>
          <ac:spMkLst>
            <pc:docMk/>
            <pc:sldMk cId="390888320" sldId="405"/>
            <ac:spMk id="15" creationId="{AA46E55B-8401-448E-BB54-8F5EBBB0CA70}"/>
          </ac:spMkLst>
        </pc:spChg>
      </pc:sldChg>
      <pc:sldChg chg="addSp delSp modSp">
        <pc:chgData name="Hannah Saunders" userId="4acd6fa6-2685-4aaa-85f8-4ec2b6dbf9d1" providerId="ADAL" clId="{2E4BC5A3-B5B4-4589-A084-DFC85549BA76}" dt="2019-11-04T19:20:42.319" v="80" actId="478"/>
        <pc:sldMkLst>
          <pc:docMk/>
          <pc:sldMk cId="3792894978" sldId="406"/>
        </pc:sldMkLst>
        <pc:spChg chg="add del">
          <ac:chgData name="Hannah Saunders" userId="4acd6fa6-2685-4aaa-85f8-4ec2b6dbf9d1" providerId="ADAL" clId="{2E4BC5A3-B5B4-4589-A084-DFC85549BA76}" dt="2019-11-04T19:20:42.319" v="80" actId="478"/>
          <ac:spMkLst>
            <pc:docMk/>
            <pc:sldMk cId="3792894978" sldId="406"/>
            <ac:spMk id="15" creationId="{18F25699-A957-4ABB-9158-5A50BECF804F}"/>
          </ac:spMkLst>
        </pc:spChg>
        <pc:spChg chg="add mod">
          <ac:chgData name="Hannah Saunders" userId="4acd6fa6-2685-4aaa-85f8-4ec2b6dbf9d1" providerId="ADAL" clId="{2E4BC5A3-B5B4-4589-A084-DFC85549BA76}" dt="2019-11-04T19:20:34.536" v="79" actId="1076"/>
          <ac:spMkLst>
            <pc:docMk/>
            <pc:sldMk cId="3792894978" sldId="406"/>
            <ac:spMk id="16" creationId="{55017F8A-A97F-4024-A85D-4FDCF43D2115}"/>
          </ac:spMkLst>
        </pc:spChg>
      </pc:sldChg>
    </pc:docChg>
  </pc:docChgLst>
  <pc:docChgLst>
    <pc:chgData name="Louise Pezzaioli" userId="360b41a0-b242-48d2-b707-f5fa57585d53" providerId="ADAL" clId="{12C05008-0EDA-4D95-ADF9-002A6AD9531D}"/>
    <pc:docChg chg="custSel addSld modSld">
      <pc:chgData name="Louise Pezzaioli" userId="360b41a0-b242-48d2-b707-f5fa57585d53" providerId="ADAL" clId="{12C05008-0EDA-4D95-ADF9-002A6AD9531D}" dt="2019-10-24T08:24:55.696" v="104" actId="1037"/>
      <pc:docMkLst>
        <pc:docMk/>
      </pc:docMkLst>
      <pc:sldChg chg="modSp">
        <pc:chgData name="Louise Pezzaioli" userId="360b41a0-b242-48d2-b707-f5fa57585d53" providerId="ADAL" clId="{12C05008-0EDA-4D95-ADF9-002A6AD9531D}" dt="2019-10-24T08:20:43.719" v="5" actId="20577"/>
        <pc:sldMkLst>
          <pc:docMk/>
          <pc:sldMk cId="1509598135" sldId="376"/>
        </pc:sldMkLst>
        <pc:spChg chg="mod">
          <ac:chgData name="Louise Pezzaioli" userId="360b41a0-b242-48d2-b707-f5fa57585d53" providerId="ADAL" clId="{12C05008-0EDA-4D95-ADF9-002A6AD9531D}" dt="2019-10-24T08:20:43.719" v="5" actId="20577"/>
          <ac:spMkLst>
            <pc:docMk/>
            <pc:sldMk cId="1509598135" sldId="376"/>
            <ac:spMk id="19" creationId="{5252A847-DE45-4FA3-A1F8-EEBEB845FF8E}"/>
          </ac:spMkLst>
        </pc:spChg>
      </pc:sldChg>
      <pc:sldChg chg="delSp modSp">
        <pc:chgData name="Louise Pezzaioli" userId="360b41a0-b242-48d2-b707-f5fa57585d53" providerId="ADAL" clId="{12C05008-0EDA-4D95-ADF9-002A6AD9531D}" dt="2019-10-24T08:24:02.047" v="68" actId="20577"/>
        <pc:sldMkLst>
          <pc:docMk/>
          <pc:sldMk cId="640182753" sldId="390"/>
        </pc:sldMkLst>
        <pc:spChg chg="mod">
          <ac:chgData name="Louise Pezzaioli" userId="360b41a0-b242-48d2-b707-f5fa57585d53" providerId="ADAL" clId="{12C05008-0EDA-4D95-ADF9-002A6AD9531D}" dt="2019-10-24T08:24:02.047" v="68" actId="20577"/>
          <ac:spMkLst>
            <pc:docMk/>
            <pc:sldMk cId="640182753" sldId="390"/>
            <ac:spMk id="19" creationId="{5252A847-DE45-4FA3-A1F8-EEBEB845FF8E}"/>
          </ac:spMkLst>
        </pc:spChg>
        <pc:spChg chg="del">
          <ac:chgData name="Louise Pezzaioli" userId="360b41a0-b242-48d2-b707-f5fa57585d53" providerId="ADAL" clId="{12C05008-0EDA-4D95-ADF9-002A6AD9531D}" dt="2019-10-24T08:23:18.264" v="42" actId="478"/>
          <ac:spMkLst>
            <pc:docMk/>
            <pc:sldMk cId="640182753" sldId="390"/>
            <ac:spMk id="24" creationId="{8134D048-FC1C-4F46-9EAE-BF0E85CAFAF9}"/>
          </ac:spMkLst>
        </pc:spChg>
        <pc:spChg chg="del">
          <ac:chgData name="Louise Pezzaioli" userId="360b41a0-b242-48d2-b707-f5fa57585d53" providerId="ADAL" clId="{12C05008-0EDA-4D95-ADF9-002A6AD9531D}" dt="2019-10-24T08:23:19.872" v="43" actId="478"/>
          <ac:spMkLst>
            <pc:docMk/>
            <pc:sldMk cId="640182753" sldId="390"/>
            <ac:spMk id="25" creationId="{F6A76C99-9452-4A50-9AF1-2A58EB8CCD83}"/>
          </ac:spMkLst>
        </pc:spChg>
        <pc:spChg chg="del">
          <ac:chgData name="Louise Pezzaioli" userId="360b41a0-b242-48d2-b707-f5fa57585d53" providerId="ADAL" clId="{12C05008-0EDA-4D95-ADF9-002A6AD9531D}" dt="2019-10-24T08:23:20.680" v="44" actId="478"/>
          <ac:spMkLst>
            <pc:docMk/>
            <pc:sldMk cId="640182753" sldId="390"/>
            <ac:spMk id="26" creationId="{3187068D-11C5-4CB6-9919-4F7B93B91416}"/>
          </ac:spMkLst>
        </pc:spChg>
        <pc:spChg chg="del">
          <ac:chgData name="Louise Pezzaioli" userId="360b41a0-b242-48d2-b707-f5fa57585d53" providerId="ADAL" clId="{12C05008-0EDA-4D95-ADF9-002A6AD9531D}" dt="2019-10-24T08:23:21.496" v="45" actId="478"/>
          <ac:spMkLst>
            <pc:docMk/>
            <pc:sldMk cId="640182753" sldId="390"/>
            <ac:spMk id="27" creationId="{D2411759-834F-41D8-9779-CFA31B26F9B7}"/>
          </ac:spMkLst>
        </pc:spChg>
        <pc:spChg chg="del">
          <ac:chgData name="Louise Pezzaioli" userId="360b41a0-b242-48d2-b707-f5fa57585d53" providerId="ADAL" clId="{12C05008-0EDA-4D95-ADF9-002A6AD9531D}" dt="2019-10-24T08:23:17.696" v="41" actId="478"/>
          <ac:spMkLst>
            <pc:docMk/>
            <pc:sldMk cId="640182753" sldId="390"/>
            <ac:spMk id="28" creationId="{A80A6082-226A-4E1C-A740-A3624B4E0439}"/>
          </ac:spMkLst>
        </pc:spChg>
        <pc:spChg chg="mod">
          <ac:chgData name="Louise Pezzaioli" userId="360b41a0-b242-48d2-b707-f5fa57585d53" providerId="ADAL" clId="{12C05008-0EDA-4D95-ADF9-002A6AD9531D}" dt="2019-10-24T08:23:36.614" v="52" actId="1076"/>
          <ac:spMkLst>
            <pc:docMk/>
            <pc:sldMk cId="640182753" sldId="390"/>
            <ac:spMk id="29" creationId="{760F90F8-87F9-4ADF-ADCF-1C281FF4169B}"/>
          </ac:spMkLst>
        </pc:spChg>
        <pc:spChg chg="del">
          <ac:chgData name="Louise Pezzaioli" userId="360b41a0-b242-48d2-b707-f5fa57585d53" providerId="ADAL" clId="{12C05008-0EDA-4D95-ADF9-002A6AD9531D}" dt="2019-10-24T08:23:30.048" v="51" actId="478"/>
          <ac:spMkLst>
            <pc:docMk/>
            <pc:sldMk cId="640182753" sldId="390"/>
            <ac:spMk id="31" creationId="{5A32095C-7261-4716-8453-FEFF4C140494}"/>
          </ac:spMkLst>
        </pc:spChg>
        <pc:spChg chg="del">
          <ac:chgData name="Louise Pezzaioli" userId="360b41a0-b242-48d2-b707-f5fa57585d53" providerId="ADAL" clId="{12C05008-0EDA-4D95-ADF9-002A6AD9531D}" dt="2019-10-24T08:23:16.767" v="40" actId="478"/>
          <ac:spMkLst>
            <pc:docMk/>
            <pc:sldMk cId="640182753" sldId="390"/>
            <ac:spMk id="32" creationId="{24761CE7-1DF0-459A-BB9E-726AE2932FBA}"/>
          </ac:spMkLst>
        </pc:spChg>
        <pc:spChg chg="del">
          <ac:chgData name="Louise Pezzaioli" userId="360b41a0-b242-48d2-b707-f5fa57585d53" providerId="ADAL" clId="{12C05008-0EDA-4D95-ADF9-002A6AD9531D}" dt="2019-10-24T08:23:09.216" v="35" actId="478"/>
          <ac:spMkLst>
            <pc:docMk/>
            <pc:sldMk cId="640182753" sldId="390"/>
            <ac:spMk id="33" creationId="{E70BD3D5-F018-4882-A3DF-4DE2FD70B76B}"/>
          </ac:spMkLst>
        </pc:spChg>
        <pc:graphicFrameChg chg="modGraphic">
          <ac:chgData name="Louise Pezzaioli" userId="360b41a0-b242-48d2-b707-f5fa57585d53" providerId="ADAL" clId="{12C05008-0EDA-4D95-ADF9-002A6AD9531D}" dt="2019-10-24T08:23:25.433" v="49" actId="20577"/>
          <ac:graphicFrameMkLst>
            <pc:docMk/>
            <pc:sldMk cId="640182753" sldId="390"/>
            <ac:graphicFrameMk id="14" creationId="{21F6A0EC-9A00-40E2-8FFC-D00F581E0FF8}"/>
          </ac:graphicFrameMkLst>
        </pc:graphicFrameChg>
      </pc:sldChg>
      <pc:sldChg chg="modSp">
        <pc:chgData name="Louise Pezzaioli" userId="360b41a0-b242-48d2-b707-f5fa57585d53" providerId="ADAL" clId="{12C05008-0EDA-4D95-ADF9-002A6AD9531D}" dt="2019-10-24T08:20:55.606" v="6"/>
        <pc:sldMkLst>
          <pc:docMk/>
          <pc:sldMk cId="33509994" sldId="397"/>
        </pc:sldMkLst>
        <pc:spChg chg="mod">
          <ac:chgData name="Louise Pezzaioli" userId="360b41a0-b242-48d2-b707-f5fa57585d53" providerId="ADAL" clId="{12C05008-0EDA-4D95-ADF9-002A6AD9531D}" dt="2019-10-24T08:20:55.606" v="6"/>
          <ac:spMkLst>
            <pc:docMk/>
            <pc:sldMk cId="33509994" sldId="397"/>
            <ac:spMk id="19" creationId="{5252A847-DE45-4FA3-A1F8-EEBEB845FF8E}"/>
          </ac:spMkLst>
        </pc:spChg>
      </pc:sldChg>
      <pc:sldChg chg="modSp">
        <pc:chgData name="Louise Pezzaioli" userId="360b41a0-b242-48d2-b707-f5fa57585d53" providerId="ADAL" clId="{12C05008-0EDA-4D95-ADF9-002A6AD9531D}" dt="2019-10-24T08:24:33.594" v="91" actId="14100"/>
        <pc:sldMkLst>
          <pc:docMk/>
          <pc:sldMk cId="280989326" sldId="398"/>
        </pc:sldMkLst>
        <pc:spChg chg="mod">
          <ac:chgData name="Louise Pezzaioli" userId="360b41a0-b242-48d2-b707-f5fa57585d53" providerId="ADAL" clId="{12C05008-0EDA-4D95-ADF9-002A6AD9531D}" dt="2019-10-24T08:24:33.594" v="91" actId="14100"/>
          <ac:spMkLst>
            <pc:docMk/>
            <pc:sldMk cId="280989326" sldId="398"/>
            <ac:spMk id="36" creationId="{F816B302-4BE3-40DB-8B06-AD2ADDC19636}"/>
          </ac:spMkLst>
        </pc:spChg>
      </pc:sldChg>
      <pc:sldChg chg="modSp">
        <pc:chgData name="Louise Pezzaioli" userId="360b41a0-b242-48d2-b707-f5fa57585d53" providerId="ADAL" clId="{12C05008-0EDA-4D95-ADF9-002A6AD9531D}" dt="2019-10-24T08:21:24.768" v="7" actId="14100"/>
        <pc:sldMkLst>
          <pc:docMk/>
          <pc:sldMk cId="4267812943" sldId="399"/>
        </pc:sldMkLst>
        <pc:spChg chg="mod">
          <ac:chgData name="Louise Pezzaioli" userId="360b41a0-b242-48d2-b707-f5fa57585d53" providerId="ADAL" clId="{12C05008-0EDA-4D95-ADF9-002A6AD9531D}" dt="2019-10-24T08:21:24.768" v="7" actId="14100"/>
          <ac:spMkLst>
            <pc:docMk/>
            <pc:sldMk cId="4267812943" sldId="399"/>
            <ac:spMk id="36" creationId="{F816B302-4BE3-40DB-8B06-AD2ADDC19636}"/>
          </ac:spMkLst>
        </pc:spChg>
      </pc:sldChg>
      <pc:sldChg chg="modSp">
        <pc:chgData name="Louise Pezzaioli" userId="360b41a0-b242-48d2-b707-f5fa57585d53" providerId="ADAL" clId="{12C05008-0EDA-4D95-ADF9-002A6AD9531D}" dt="2019-10-24T08:22:36.673" v="22" actId="20577"/>
        <pc:sldMkLst>
          <pc:docMk/>
          <pc:sldMk cId="390888320" sldId="405"/>
        </pc:sldMkLst>
        <pc:spChg chg="mod">
          <ac:chgData name="Louise Pezzaioli" userId="360b41a0-b242-48d2-b707-f5fa57585d53" providerId="ADAL" clId="{12C05008-0EDA-4D95-ADF9-002A6AD9531D}" dt="2019-10-24T08:22:36.673" v="22" actId="20577"/>
          <ac:spMkLst>
            <pc:docMk/>
            <pc:sldMk cId="390888320" sldId="405"/>
            <ac:spMk id="19" creationId="{5252A847-DE45-4FA3-A1F8-EEBEB845FF8E}"/>
          </ac:spMkLst>
        </pc:spChg>
      </pc:sldChg>
      <pc:sldChg chg="modSp">
        <pc:chgData name="Louise Pezzaioli" userId="360b41a0-b242-48d2-b707-f5fa57585d53" providerId="ADAL" clId="{12C05008-0EDA-4D95-ADF9-002A6AD9531D}" dt="2019-10-24T08:22:44.408" v="33" actId="20577"/>
        <pc:sldMkLst>
          <pc:docMk/>
          <pc:sldMk cId="3792894978" sldId="406"/>
        </pc:sldMkLst>
        <pc:spChg chg="mod">
          <ac:chgData name="Louise Pezzaioli" userId="360b41a0-b242-48d2-b707-f5fa57585d53" providerId="ADAL" clId="{12C05008-0EDA-4D95-ADF9-002A6AD9531D}" dt="2019-10-24T08:22:44.408" v="33" actId="20577"/>
          <ac:spMkLst>
            <pc:docMk/>
            <pc:sldMk cId="3792894978" sldId="406"/>
            <ac:spMk id="19" creationId="{5252A847-DE45-4FA3-A1F8-EEBEB845FF8E}"/>
          </ac:spMkLst>
        </pc:spChg>
      </pc:sldChg>
      <pc:sldChg chg="addSp modSp add">
        <pc:chgData name="Louise Pezzaioli" userId="360b41a0-b242-48d2-b707-f5fa57585d53" providerId="ADAL" clId="{12C05008-0EDA-4D95-ADF9-002A6AD9531D}" dt="2019-10-24T08:24:55.696" v="104" actId="1037"/>
        <pc:sldMkLst>
          <pc:docMk/>
          <pc:sldMk cId="3855329079" sldId="407"/>
        </pc:sldMkLst>
        <pc:spChg chg="add mod">
          <ac:chgData name="Louise Pezzaioli" userId="360b41a0-b242-48d2-b707-f5fa57585d53" providerId="ADAL" clId="{12C05008-0EDA-4D95-ADF9-002A6AD9531D}" dt="2019-10-24T08:24:23.495" v="90" actId="1037"/>
          <ac:spMkLst>
            <pc:docMk/>
            <pc:sldMk cId="3855329079" sldId="407"/>
            <ac:spMk id="15" creationId="{C743CC5E-3774-4E76-BE3B-128C9B1F02B2}"/>
          </ac:spMkLst>
        </pc:spChg>
        <pc:spChg chg="mod">
          <ac:chgData name="Louise Pezzaioli" userId="360b41a0-b242-48d2-b707-f5fa57585d53" providerId="ADAL" clId="{12C05008-0EDA-4D95-ADF9-002A6AD9531D}" dt="2019-10-24T08:24:09.464" v="85" actId="20577"/>
          <ac:spMkLst>
            <pc:docMk/>
            <pc:sldMk cId="3855329079" sldId="407"/>
            <ac:spMk id="19" creationId="{5252A847-DE45-4FA3-A1F8-EEBEB845FF8E}"/>
          </ac:spMkLst>
        </pc:spChg>
        <pc:spChg chg="add mod">
          <ac:chgData name="Louise Pezzaioli" userId="360b41a0-b242-48d2-b707-f5fa57585d53" providerId="ADAL" clId="{12C05008-0EDA-4D95-ADF9-002A6AD9531D}" dt="2019-10-24T08:24:55.696" v="104" actId="1037"/>
          <ac:spMkLst>
            <pc:docMk/>
            <pc:sldMk cId="3855329079" sldId="407"/>
            <ac:spMk id="24" creationId="{196FAB64-293C-4A6D-9681-14657BF13E73}"/>
          </ac:spMkLst>
        </pc:spChg>
      </pc:sldChg>
    </pc:docChg>
  </pc:docChgLst>
  <pc:docChgLst>
    <pc:chgData name="Louise Pezzaioli" userId="360b41a0-b242-48d2-b707-f5fa57585d53" providerId="ADAL" clId="{82FDCFAF-8E43-4C05-9814-E358BBD64DF5}"/>
    <pc:docChg chg="undo redo custSel addSld delSld modSld sldOrd">
      <pc:chgData name="Louise Pezzaioli" userId="360b41a0-b242-48d2-b707-f5fa57585d53" providerId="ADAL" clId="{82FDCFAF-8E43-4C05-9814-E358BBD64DF5}" dt="2019-10-23T10:36:26.785" v="2623" actId="1036"/>
      <pc:docMkLst>
        <pc:docMk/>
      </pc:docMkLst>
      <pc:sldChg chg="addSp delSp modSp">
        <pc:chgData name="Louise Pezzaioli" userId="360b41a0-b242-48d2-b707-f5fa57585d53" providerId="ADAL" clId="{82FDCFAF-8E43-4C05-9814-E358BBD64DF5}" dt="2019-10-23T10:28:21.960" v="1857" actId="20577"/>
        <pc:sldMkLst>
          <pc:docMk/>
          <pc:sldMk cId="636014570" sldId="314"/>
        </pc:sldMkLst>
        <pc:spChg chg="mod">
          <ac:chgData name="Louise Pezzaioli" userId="360b41a0-b242-48d2-b707-f5fa57585d53" providerId="ADAL" clId="{82FDCFAF-8E43-4C05-9814-E358BBD64DF5}" dt="2019-10-23T10:28:21.960" v="1857" actId="20577"/>
          <ac:spMkLst>
            <pc:docMk/>
            <pc:sldMk cId="636014570" sldId="314"/>
            <ac:spMk id="19" creationId="{5252A847-DE45-4FA3-A1F8-EEBEB845FF8E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20" creationId="{4C19A9BD-3215-4F00-B841-B828A3442B3A}"/>
          </ac:spMkLst>
        </pc:spChg>
        <pc:spChg chg="del">
          <ac:chgData name="Louise Pezzaioli" userId="360b41a0-b242-48d2-b707-f5fa57585d53" providerId="ADAL" clId="{82FDCFAF-8E43-4C05-9814-E358BBD64DF5}" dt="2019-10-23T10:05:32.537" v="1555" actId="478"/>
          <ac:spMkLst>
            <pc:docMk/>
            <pc:sldMk cId="636014570" sldId="314"/>
            <ac:spMk id="22" creationId="{D12E2AD2-3644-4318-8D77-5AEFE94C86C1}"/>
          </ac:spMkLst>
        </pc:spChg>
        <pc:spChg chg="del">
          <ac:chgData name="Louise Pezzaioli" userId="360b41a0-b242-48d2-b707-f5fa57585d53" providerId="ADAL" clId="{82FDCFAF-8E43-4C05-9814-E358BBD64DF5}" dt="2019-10-23T10:05:32.537" v="1555" actId="478"/>
          <ac:spMkLst>
            <pc:docMk/>
            <pc:sldMk cId="636014570" sldId="314"/>
            <ac:spMk id="23" creationId="{E09FDF72-6FD2-4272-8FE3-70E31EC53AAD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24" creationId="{536DF8D7-C42A-4451-8FA1-4CA2A85FA653}"/>
          </ac:spMkLst>
        </pc:spChg>
        <pc:spChg chg="del">
          <ac:chgData name="Louise Pezzaioli" userId="360b41a0-b242-48d2-b707-f5fa57585d53" providerId="ADAL" clId="{82FDCFAF-8E43-4C05-9814-E358BBD64DF5}" dt="2019-10-23T10:05:32.537" v="1555" actId="478"/>
          <ac:spMkLst>
            <pc:docMk/>
            <pc:sldMk cId="636014570" sldId="314"/>
            <ac:spMk id="25" creationId="{F1C8CF68-0746-465A-8DE9-87795DE1936D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26" creationId="{DFD12406-75D0-4C5F-9EB2-9BD3C6B12705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27" creationId="{59B29619-9357-46F5-8B6A-3673A20F7AE4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28" creationId="{FBCD9DA3-E37F-4EDA-969F-2EF89E6D473C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29" creationId="{7892F439-4CC9-432D-94D7-54A239910377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30" creationId="{61027669-6FA8-4D70-ADAE-D72A53DA4F20}"/>
          </ac:spMkLst>
        </pc:spChg>
        <pc:spChg chg="add del mod">
          <ac:chgData name="Louise Pezzaioli" userId="360b41a0-b242-48d2-b707-f5fa57585d53" providerId="ADAL" clId="{82FDCFAF-8E43-4C05-9814-E358BBD64DF5}" dt="2019-10-23T10:12:14.567" v="1611" actId="478"/>
          <ac:spMkLst>
            <pc:docMk/>
            <pc:sldMk cId="636014570" sldId="314"/>
            <ac:spMk id="31" creationId="{4648EAF4-1EC3-465D-AD56-D827B1AB3DF4}"/>
          </ac:spMkLst>
        </pc:spChg>
        <pc:spChg chg="del">
          <ac:chgData name="Louise Pezzaioli" userId="360b41a0-b242-48d2-b707-f5fa57585d53" providerId="ADAL" clId="{82FDCFAF-8E43-4C05-9814-E358BBD64DF5}" dt="2019-10-23T10:05:32.537" v="1555" actId="478"/>
          <ac:spMkLst>
            <pc:docMk/>
            <pc:sldMk cId="636014570" sldId="314"/>
            <ac:spMk id="35" creationId="{3D07B7EF-9D0B-47BB-9439-461766798CB3}"/>
          </ac:spMkLst>
        </pc:spChg>
        <pc:spChg chg="add mod">
          <ac:chgData name="Louise Pezzaioli" userId="360b41a0-b242-48d2-b707-f5fa57585d53" providerId="ADAL" clId="{82FDCFAF-8E43-4C05-9814-E358BBD64DF5}" dt="2019-10-23T10:28:17.528" v="1842" actId="1035"/>
          <ac:spMkLst>
            <pc:docMk/>
            <pc:sldMk cId="636014570" sldId="314"/>
            <ac:spMk id="37" creationId="{9217095F-5AB6-4FAB-A53C-675E4B7996E0}"/>
          </ac:spMkLst>
        </pc:spChg>
        <pc:spChg chg="add mod">
          <ac:chgData name="Louise Pezzaioli" userId="360b41a0-b242-48d2-b707-f5fa57585d53" providerId="ADAL" clId="{82FDCFAF-8E43-4C05-9814-E358BBD64DF5}" dt="2019-10-23T10:28:17.528" v="1842" actId="1035"/>
          <ac:spMkLst>
            <pc:docMk/>
            <pc:sldMk cId="636014570" sldId="314"/>
            <ac:spMk id="38" creationId="{DEA422FB-4435-4999-A9E1-91BB338DF2B5}"/>
          </ac:spMkLst>
        </pc:spChg>
        <pc:spChg chg="add mod">
          <ac:chgData name="Louise Pezzaioli" userId="360b41a0-b242-48d2-b707-f5fa57585d53" providerId="ADAL" clId="{82FDCFAF-8E43-4C05-9814-E358BBD64DF5}" dt="2019-10-23T10:28:17.528" v="1842" actId="1035"/>
          <ac:spMkLst>
            <pc:docMk/>
            <pc:sldMk cId="636014570" sldId="314"/>
            <ac:spMk id="40" creationId="{C18F833E-06F3-4288-B304-6E998E659781}"/>
          </ac:spMkLst>
        </pc:spChg>
        <pc:spChg chg="add mod">
          <ac:chgData name="Louise Pezzaioli" userId="360b41a0-b242-48d2-b707-f5fa57585d53" providerId="ADAL" clId="{82FDCFAF-8E43-4C05-9814-E358BBD64DF5}" dt="2019-10-23T10:28:17.528" v="1842" actId="1035"/>
          <ac:spMkLst>
            <pc:docMk/>
            <pc:sldMk cId="636014570" sldId="314"/>
            <ac:spMk id="41" creationId="{FD64B4E8-6EBA-4986-940F-53F9AEC7F5EA}"/>
          </ac:spMkLst>
        </pc:spChg>
        <pc:spChg chg="add del mod">
          <ac:chgData name="Louise Pezzaioli" userId="360b41a0-b242-48d2-b707-f5fa57585d53" providerId="ADAL" clId="{82FDCFAF-8E43-4C05-9814-E358BBD64DF5}" dt="2019-10-23T10:22:18.240" v="1635" actId="478"/>
          <ac:spMkLst>
            <pc:docMk/>
            <pc:sldMk cId="636014570" sldId="314"/>
            <ac:spMk id="42" creationId="{553168E8-4BEA-4311-B3DE-C7DAA278C74F}"/>
          </ac:spMkLst>
        </pc:spChg>
        <pc:spChg chg="add del mod">
          <ac:chgData name="Louise Pezzaioli" userId="360b41a0-b242-48d2-b707-f5fa57585d53" providerId="ADAL" clId="{82FDCFAF-8E43-4C05-9814-E358BBD64DF5}" dt="2019-10-23T10:22:20.030" v="1636" actId="478"/>
          <ac:spMkLst>
            <pc:docMk/>
            <pc:sldMk cId="636014570" sldId="314"/>
            <ac:spMk id="43" creationId="{92306065-8BD6-492B-B459-59B0B22F0C4D}"/>
          </ac:spMkLst>
        </pc:spChg>
        <pc:spChg chg="add del mod">
          <ac:chgData name="Louise Pezzaioli" userId="360b41a0-b242-48d2-b707-f5fa57585d53" providerId="ADAL" clId="{82FDCFAF-8E43-4C05-9814-E358BBD64DF5}" dt="2019-10-23T10:22:24.720" v="1638" actId="478"/>
          <ac:spMkLst>
            <pc:docMk/>
            <pc:sldMk cId="636014570" sldId="314"/>
            <ac:spMk id="44" creationId="{A68E4A79-7E4E-465B-8053-C48C531B865A}"/>
          </ac:spMkLst>
        </pc:spChg>
        <pc:spChg chg="add del mod">
          <ac:chgData name="Louise Pezzaioli" userId="360b41a0-b242-48d2-b707-f5fa57585d53" providerId="ADAL" clId="{82FDCFAF-8E43-4C05-9814-E358BBD64DF5}" dt="2019-10-23T10:22:21.890" v="1637" actId="478"/>
          <ac:spMkLst>
            <pc:docMk/>
            <pc:sldMk cId="636014570" sldId="314"/>
            <ac:spMk id="45" creationId="{1534CB75-93FD-4969-A18E-0476D5E6320B}"/>
          </ac:spMkLst>
        </pc:spChg>
        <pc:graphicFrameChg chg="add del mod">
          <ac:chgData name="Louise Pezzaioli" userId="360b41a0-b242-48d2-b707-f5fa57585d53" providerId="ADAL" clId="{82FDCFAF-8E43-4C05-9814-E358BBD64DF5}" dt="2019-10-23T10:12:14.567" v="1611" actId="478"/>
          <ac:graphicFrameMkLst>
            <pc:docMk/>
            <pc:sldMk cId="636014570" sldId="314"/>
            <ac:graphicFrameMk id="14" creationId="{3619C8AF-98A1-4F49-85AD-8B3492483704}"/>
          </ac:graphicFrameMkLst>
        </pc:graphicFrameChg>
        <pc:graphicFrameChg chg="add del mod">
          <ac:chgData name="Louise Pezzaioli" userId="360b41a0-b242-48d2-b707-f5fa57585d53" providerId="ADAL" clId="{82FDCFAF-8E43-4C05-9814-E358BBD64DF5}" dt="2019-10-23T10:12:14.567" v="1611" actId="478"/>
          <ac:graphicFrameMkLst>
            <pc:docMk/>
            <pc:sldMk cId="636014570" sldId="314"/>
            <ac:graphicFrameMk id="15" creationId="{8F8BA4C8-E746-4726-8C48-C24BB5D0EAEB}"/>
          </ac:graphicFrameMkLst>
        </pc:graphicFrameChg>
        <pc:graphicFrameChg chg="add del mod">
          <ac:chgData name="Louise Pezzaioli" userId="360b41a0-b242-48d2-b707-f5fa57585d53" providerId="ADAL" clId="{82FDCFAF-8E43-4C05-9814-E358BBD64DF5}" dt="2019-10-23T10:12:14.567" v="1611" actId="478"/>
          <ac:graphicFrameMkLst>
            <pc:docMk/>
            <pc:sldMk cId="636014570" sldId="314"/>
            <ac:graphicFrameMk id="16" creationId="{19D07C0E-8A90-4B95-A6E1-E89CAB73838A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05:32.537" v="1555" actId="478"/>
          <ac:graphicFrameMkLst>
            <pc:docMk/>
            <pc:sldMk cId="636014570" sldId="314"/>
            <ac:graphicFrameMk id="17" creationId="{CD635644-31DC-4196-A2DE-D7F898970591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05:32.537" v="1555" actId="478"/>
          <ac:graphicFrameMkLst>
            <pc:docMk/>
            <pc:sldMk cId="636014570" sldId="314"/>
            <ac:graphicFrameMk id="21" creationId="{9C2AD10D-E748-4B46-9847-105A8A208BA6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10:28:17.528" v="1842" actId="1035"/>
          <ac:graphicFrameMkLst>
            <pc:docMk/>
            <pc:sldMk cId="636014570" sldId="314"/>
            <ac:graphicFrameMk id="32" creationId="{2EDC2C49-D4EA-4A9A-BC3C-5B5A03C7FE31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10:28:17.528" v="1842" actId="1035"/>
          <ac:graphicFrameMkLst>
            <pc:docMk/>
            <pc:sldMk cId="636014570" sldId="314"/>
            <ac:graphicFrameMk id="33" creationId="{6CAC3B66-C6E0-45D6-9F50-EB39FCEE6A30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05:32.537" v="1555" actId="478"/>
          <ac:graphicFrameMkLst>
            <pc:docMk/>
            <pc:sldMk cId="636014570" sldId="314"/>
            <ac:graphicFrameMk id="34" creationId="{E01D90B7-4257-4DB4-B16A-4261B8F16454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10:28:17.528" v="1842" actId="1035"/>
          <ac:graphicFrameMkLst>
            <pc:docMk/>
            <pc:sldMk cId="636014570" sldId="314"/>
            <ac:graphicFrameMk id="36" creationId="{380652FF-66D8-47A9-AC1C-E51F3FFF3194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10:28:17.528" v="1842" actId="1035"/>
          <ac:graphicFrameMkLst>
            <pc:docMk/>
            <pc:sldMk cId="636014570" sldId="314"/>
            <ac:graphicFrameMk id="39" creationId="{B6D8F118-BC03-4FB9-A6B8-0900C2AC2901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05:34.458" v="1556" actId="478"/>
          <ac:graphicFrameMkLst>
            <pc:docMk/>
            <pc:sldMk cId="636014570" sldId="314"/>
            <ac:graphicFrameMk id="60" creationId="{F239B79E-C19E-4EC3-8556-4D290D5E3285}"/>
          </ac:graphicFrameMkLst>
        </pc:graphicFrameChg>
      </pc:sldChg>
      <pc:sldChg chg="modSp">
        <pc:chgData name="Louise Pezzaioli" userId="360b41a0-b242-48d2-b707-f5fa57585d53" providerId="ADAL" clId="{82FDCFAF-8E43-4C05-9814-E358BBD64DF5}" dt="2019-10-23T08:38:45.880" v="635"/>
        <pc:sldMkLst>
          <pc:docMk/>
          <pc:sldMk cId="1669721746" sldId="365"/>
        </pc:sldMkLst>
        <pc:graphicFrameChg chg="mod modGraphic">
          <ac:chgData name="Louise Pezzaioli" userId="360b41a0-b242-48d2-b707-f5fa57585d53" providerId="ADAL" clId="{82FDCFAF-8E43-4C05-9814-E358BBD64DF5}" dt="2019-10-23T08:38:23.857" v="633" actId="1037"/>
          <ac:graphicFrameMkLst>
            <pc:docMk/>
            <pc:sldMk cId="1669721746" sldId="365"/>
            <ac:graphicFrameMk id="6" creationId="{DB537FE8-0D63-4AB7-81CF-A27599BCCAD2}"/>
          </ac:graphicFrameMkLst>
        </pc:graphicFrameChg>
        <pc:graphicFrameChg chg="mod">
          <ac:chgData name="Louise Pezzaioli" userId="360b41a0-b242-48d2-b707-f5fa57585d53" providerId="ADAL" clId="{82FDCFAF-8E43-4C05-9814-E358BBD64DF5}" dt="2019-10-23T08:38:45.880" v="635"/>
          <ac:graphicFrameMkLst>
            <pc:docMk/>
            <pc:sldMk cId="1669721746" sldId="365"/>
            <ac:graphicFrameMk id="10" creationId="{E081026C-8EE6-4915-8D03-85FBE650A1CB}"/>
          </ac:graphicFrameMkLst>
        </pc:graphicFrameChg>
      </pc:sldChg>
      <pc:sldChg chg="modSp">
        <pc:chgData name="Louise Pezzaioli" userId="360b41a0-b242-48d2-b707-f5fa57585d53" providerId="ADAL" clId="{82FDCFAF-8E43-4C05-9814-E358BBD64DF5}" dt="2019-10-23T08:39:35.763" v="643"/>
        <pc:sldMkLst>
          <pc:docMk/>
          <pc:sldMk cId="1985052225" sldId="366"/>
        </pc:sldMkLst>
        <pc:graphicFrameChg chg="mod">
          <ac:chgData name="Louise Pezzaioli" userId="360b41a0-b242-48d2-b707-f5fa57585d53" providerId="ADAL" clId="{82FDCFAF-8E43-4C05-9814-E358BBD64DF5}" dt="2019-10-23T08:39:35.763" v="643"/>
          <ac:graphicFrameMkLst>
            <pc:docMk/>
            <pc:sldMk cId="1985052225" sldId="366"/>
            <ac:graphicFrameMk id="10" creationId="{E081026C-8EE6-4915-8D03-85FBE650A1CB}"/>
          </ac:graphicFrameMkLst>
        </pc:graphicFrameChg>
      </pc:sldChg>
      <pc:sldChg chg="addSp delSp modSp">
        <pc:chgData name="Louise Pezzaioli" userId="360b41a0-b242-48d2-b707-f5fa57585d53" providerId="ADAL" clId="{82FDCFAF-8E43-4C05-9814-E358BBD64DF5}" dt="2019-10-23T08:37:14.660" v="613" actId="1036"/>
        <pc:sldMkLst>
          <pc:docMk/>
          <pc:sldMk cId="1509598135" sldId="376"/>
        </pc:sldMkLst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23" creationId="{4A853137-2040-4178-84F7-0E1EBD6BFEFF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25" creationId="{1664FF9D-FFEA-4340-AF67-A6FFA37FF52B}"/>
          </ac:spMkLst>
        </pc:spChg>
        <pc:spChg chg="add mod">
          <ac:chgData name="Louise Pezzaioli" userId="360b41a0-b242-48d2-b707-f5fa57585d53" providerId="ADAL" clId="{82FDCFAF-8E43-4C05-9814-E358BBD64DF5}" dt="2019-10-23T08:29:27.837" v="131" actId="553"/>
          <ac:spMkLst>
            <pc:docMk/>
            <pc:sldMk cId="1509598135" sldId="376"/>
            <ac:spMk id="26" creationId="{D6413A05-B441-4946-A7E5-7FB383D82388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27" creationId="{81BCCA07-66B0-419D-A415-67267AC1EBED}"/>
          </ac:spMkLst>
        </pc:spChg>
        <pc:spChg chg="add mod">
          <ac:chgData name="Louise Pezzaioli" userId="360b41a0-b242-48d2-b707-f5fa57585d53" providerId="ADAL" clId="{82FDCFAF-8E43-4C05-9814-E358BBD64DF5}" dt="2019-10-23T08:29:38.708" v="171" actId="1035"/>
          <ac:spMkLst>
            <pc:docMk/>
            <pc:sldMk cId="1509598135" sldId="376"/>
            <ac:spMk id="28" creationId="{58F92C8D-B0E1-48B1-B96A-DCD8FD576478}"/>
          </ac:spMkLst>
        </pc:spChg>
        <pc:spChg chg="add mod">
          <ac:chgData name="Louise Pezzaioli" userId="360b41a0-b242-48d2-b707-f5fa57585d53" providerId="ADAL" clId="{82FDCFAF-8E43-4C05-9814-E358BBD64DF5}" dt="2019-10-23T08:30:38.843" v="305" actId="1037"/>
          <ac:spMkLst>
            <pc:docMk/>
            <pc:sldMk cId="1509598135" sldId="376"/>
            <ac:spMk id="30" creationId="{53C010DD-922B-4CB3-B47F-E63997802AB9}"/>
          </ac:spMkLst>
        </pc:spChg>
        <pc:spChg chg="add mod">
          <ac:chgData name="Louise Pezzaioli" userId="360b41a0-b242-48d2-b707-f5fa57585d53" providerId="ADAL" clId="{82FDCFAF-8E43-4C05-9814-E358BBD64DF5}" dt="2019-10-23T08:30:01.049" v="231" actId="1038"/>
          <ac:spMkLst>
            <pc:docMk/>
            <pc:sldMk cId="1509598135" sldId="376"/>
            <ac:spMk id="31" creationId="{B7987A30-2D32-4E34-8F76-48647B3AA905}"/>
          </ac:spMkLst>
        </pc:spChg>
        <pc:spChg chg="add mod">
          <ac:chgData name="Louise Pezzaioli" userId="360b41a0-b242-48d2-b707-f5fa57585d53" providerId="ADAL" clId="{82FDCFAF-8E43-4C05-9814-E358BBD64DF5}" dt="2019-10-23T08:31:20.581" v="462" actId="1038"/>
          <ac:spMkLst>
            <pc:docMk/>
            <pc:sldMk cId="1509598135" sldId="376"/>
            <ac:spMk id="32" creationId="{72066AF6-854D-40FF-9A2D-BFCC9E0800B0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35" creationId="{1CC32359-522F-4B1B-9398-3130BC1C92EE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36" creationId="{F879BE04-BAE4-42A8-B278-E09FF6387AB7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37" creationId="{2D3CDCC5-0DEF-47AA-80D0-21F86967AD85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38" creationId="{6CBD16A7-BDB7-478A-ABA8-014993E59A58}"/>
          </ac:spMkLst>
        </pc:spChg>
        <pc:spChg chg="add mod">
          <ac:chgData name="Louise Pezzaioli" userId="360b41a0-b242-48d2-b707-f5fa57585d53" providerId="ADAL" clId="{82FDCFAF-8E43-4C05-9814-E358BBD64DF5}" dt="2019-10-23T08:31:08.105" v="379" actId="1035"/>
          <ac:spMkLst>
            <pc:docMk/>
            <pc:sldMk cId="1509598135" sldId="376"/>
            <ac:spMk id="39" creationId="{A3521DB0-4AC8-4B15-9097-B01CD7C2AD99}"/>
          </ac:spMkLst>
        </pc:spChg>
        <pc:spChg chg="add mod">
          <ac:chgData name="Louise Pezzaioli" userId="360b41a0-b242-48d2-b707-f5fa57585d53" providerId="ADAL" clId="{82FDCFAF-8E43-4C05-9814-E358BBD64DF5}" dt="2019-10-23T08:31:34.021" v="534" actId="1038"/>
          <ac:spMkLst>
            <pc:docMk/>
            <pc:sldMk cId="1509598135" sldId="376"/>
            <ac:spMk id="40" creationId="{D2B4E692-7143-4D84-AE23-C9417413EC16}"/>
          </ac:spMkLst>
        </pc:spChg>
        <pc:spChg chg="del">
          <ac:chgData name="Louise Pezzaioli" userId="360b41a0-b242-48d2-b707-f5fa57585d53" providerId="ADAL" clId="{82FDCFAF-8E43-4C05-9814-E358BBD64DF5}" dt="2019-10-23T08:27:24.404" v="2" actId="478"/>
          <ac:spMkLst>
            <pc:docMk/>
            <pc:sldMk cId="1509598135" sldId="376"/>
            <ac:spMk id="41" creationId="{D87C2C09-E7FA-4A8D-9554-17CE9D1B7280}"/>
          </ac:spMkLst>
        </pc:spChg>
        <pc:spChg chg="add mod">
          <ac:chgData name="Louise Pezzaioli" userId="360b41a0-b242-48d2-b707-f5fa57585d53" providerId="ADAL" clId="{82FDCFAF-8E43-4C05-9814-E358BBD64DF5}" dt="2019-10-23T08:31:42.319" v="563" actId="1036"/>
          <ac:spMkLst>
            <pc:docMk/>
            <pc:sldMk cId="1509598135" sldId="376"/>
            <ac:spMk id="42" creationId="{AC38FFDA-8964-4C70-B53E-53B0C4CAF84E}"/>
          </ac:spMkLst>
        </pc:spChg>
        <pc:graphicFrameChg chg="del">
          <ac:chgData name="Louise Pezzaioli" userId="360b41a0-b242-48d2-b707-f5fa57585d53" providerId="ADAL" clId="{82FDCFAF-8E43-4C05-9814-E358BBD64DF5}" dt="2019-10-23T08:27:11.484" v="1" actId="478"/>
          <ac:graphicFrameMkLst>
            <pc:docMk/>
            <pc:sldMk cId="1509598135" sldId="376"/>
            <ac:graphicFrameMk id="20" creationId="{1A561329-8214-49C9-952F-156EC50019C0}"/>
          </ac:graphicFrameMkLst>
        </pc:graphicFrameChg>
        <pc:graphicFrameChg chg="del">
          <ac:chgData name="Louise Pezzaioli" userId="360b41a0-b242-48d2-b707-f5fa57585d53" providerId="ADAL" clId="{82FDCFAF-8E43-4C05-9814-E358BBD64DF5}" dt="2019-10-23T08:27:24.404" v="2" actId="478"/>
          <ac:graphicFrameMkLst>
            <pc:docMk/>
            <pc:sldMk cId="1509598135" sldId="376"/>
            <ac:graphicFrameMk id="21" creationId="{031BD0EC-CDB1-4FCD-AB34-E1D2355675A0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08:36:59.365" v="597" actId="572"/>
          <ac:graphicFrameMkLst>
            <pc:docMk/>
            <pc:sldMk cId="1509598135" sldId="376"/>
            <ac:graphicFrameMk id="22" creationId="{93A4B0A7-CC88-4BFB-831B-AF5E7A7FF8B5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08:36:41.472" v="593" actId="572"/>
          <ac:graphicFrameMkLst>
            <pc:docMk/>
            <pc:sldMk cId="1509598135" sldId="376"/>
            <ac:graphicFrameMk id="24" creationId="{8D906A1A-39FB-461B-8324-CBE4EBC0708A}"/>
          </ac:graphicFrameMkLst>
        </pc:graphicFrameChg>
        <pc:graphicFrameChg chg="add mod modGraphic">
          <ac:chgData name="Louise Pezzaioli" userId="360b41a0-b242-48d2-b707-f5fa57585d53" providerId="ADAL" clId="{82FDCFAF-8E43-4C05-9814-E358BBD64DF5}" dt="2019-10-23T08:36:46.472" v="594"/>
          <ac:graphicFrameMkLst>
            <pc:docMk/>
            <pc:sldMk cId="1509598135" sldId="376"/>
            <ac:graphicFrameMk id="29" creationId="{914747D0-8EDB-41BD-A51C-41FA3010B8AA}"/>
          </ac:graphicFrameMkLst>
        </pc:graphicFrameChg>
        <pc:graphicFrameChg chg="mod modGraphic">
          <ac:chgData name="Louise Pezzaioli" userId="360b41a0-b242-48d2-b707-f5fa57585d53" providerId="ADAL" clId="{82FDCFAF-8E43-4C05-9814-E358BBD64DF5}" dt="2019-10-23T08:37:14.660" v="613" actId="1036"/>
          <ac:graphicFrameMkLst>
            <pc:docMk/>
            <pc:sldMk cId="1509598135" sldId="376"/>
            <ac:graphicFrameMk id="33" creationId="{A77E5857-FD58-4D7E-BC12-A3C2D2F5DD13}"/>
          </ac:graphicFrameMkLst>
        </pc:graphicFrameChg>
        <pc:graphicFrameChg chg="del">
          <ac:chgData name="Louise Pezzaioli" userId="360b41a0-b242-48d2-b707-f5fa57585d53" providerId="ADAL" clId="{82FDCFAF-8E43-4C05-9814-E358BBD64DF5}" dt="2019-10-23T08:27:24.404" v="2" actId="478"/>
          <ac:graphicFrameMkLst>
            <pc:docMk/>
            <pc:sldMk cId="1509598135" sldId="376"/>
            <ac:graphicFrameMk id="34" creationId="{8DDA547C-D61A-4AAF-B878-6991BF6DAE7E}"/>
          </ac:graphicFrameMkLst>
        </pc:graphicFrameChg>
      </pc:sldChg>
      <pc:sldChg chg="del">
        <pc:chgData name="Louise Pezzaioli" userId="360b41a0-b242-48d2-b707-f5fa57585d53" providerId="ADAL" clId="{82FDCFAF-8E43-4C05-9814-E358BBD64DF5}" dt="2019-10-23T08:44:37.556" v="692" actId="47"/>
        <pc:sldMkLst>
          <pc:docMk/>
          <pc:sldMk cId="2139879184" sldId="377"/>
        </pc:sldMkLst>
      </pc:sldChg>
      <pc:sldChg chg="del">
        <pc:chgData name="Louise Pezzaioli" userId="360b41a0-b242-48d2-b707-f5fa57585d53" providerId="ADAL" clId="{82FDCFAF-8E43-4C05-9814-E358BBD64DF5}" dt="2019-10-23T10:03:22.968" v="1526" actId="47"/>
        <pc:sldMkLst>
          <pc:docMk/>
          <pc:sldMk cId="4037439154" sldId="378"/>
        </pc:sldMkLst>
      </pc:sldChg>
      <pc:sldChg chg="del ord">
        <pc:chgData name="Louise Pezzaioli" userId="360b41a0-b242-48d2-b707-f5fa57585d53" providerId="ADAL" clId="{82FDCFAF-8E43-4C05-9814-E358BBD64DF5}" dt="2019-10-23T09:26:19.098" v="1283" actId="47"/>
        <pc:sldMkLst>
          <pc:docMk/>
          <pc:sldMk cId="3566371517" sldId="379"/>
        </pc:sldMkLst>
      </pc:sldChg>
      <pc:sldChg chg="del">
        <pc:chgData name="Louise Pezzaioli" userId="360b41a0-b242-48d2-b707-f5fa57585d53" providerId="ADAL" clId="{82FDCFAF-8E43-4C05-9814-E358BBD64DF5}" dt="2019-10-23T09:26:20.051" v="1284" actId="47"/>
        <pc:sldMkLst>
          <pc:docMk/>
          <pc:sldMk cId="2784615228" sldId="380"/>
        </pc:sldMkLst>
      </pc:sldChg>
      <pc:sldChg chg="del">
        <pc:chgData name="Louise Pezzaioli" userId="360b41a0-b242-48d2-b707-f5fa57585d53" providerId="ADAL" clId="{82FDCFAF-8E43-4C05-9814-E358BBD64DF5}" dt="2019-10-23T10:35:03.234" v="2425" actId="47"/>
        <pc:sldMkLst>
          <pc:docMk/>
          <pc:sldMk cId="663158993" sldId="383"/>
        </pc:sldMkLst>
      </pc:sldChg>
      <pc:sldChg chg="del">
        <pc:chgData name="Louise Pezzaioli" userId="360b41a0-b242-48d2-b707-f5fa57585d53" providerId="ADAL" clId="{82FDCFAF-8E43-4C05-9814-E358BBD64DF5}" dt="2019-10-23T10:35:04.122" v="2426" actId="47"/>
        <pc:sldMkLst>
          <pc:docMk/>
          <pc:sldMk cId="640999404" sldId="388"/>
        </pc:sldMkLst>
      </pc:sldChg>
      <pc:sldChg chg="addSp delSp modSp">
        <pc:chgData name="Louise Pezzaioli" userId="360b41a0-b242-48d2-b707-f5fa57585d53" providerId="ADAL" clId="{82FDCFAF-8E43-4C05-9814-E358BBD64DF5}" dt="2019-10-23T10:36:26.785" v="2623" actId="1036"/>
        <pc:sldMkLst>
          <pc:docMk/>
          <pc:sldMk cId="640182753" sldId="390"/>
        </pc:sldMkLst>
        <pc:spChg chg="del">
          <ac:chgData name="Louise Pezzaioli" userId="360b41a0-b242-48d2-b707-f5fa57585d53" providerId="ADAL" clId="{82FDCFAF-8E43-4C05-9814-E358BBD64DF5}" dt="2019-10-23T10:35:48.196" v="2595" actId="478"/>
          <ac:spMkLst>
            <pc:docMk/>
            <pc:sldMk cId="640182753" sldId="390"/>
            <ac:spMk id="15" creationId="{FF5C4C99-0872-4399-90E5-E07D1C8AF95E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17" creationId="{3C6603A3-18F1-4B37-975A-B18BB5EA8059}"/>
          </ac:spMkLst>
        </pc:spChg>
        <pc:spChg chg="mod">
          <ac:chgData name="Louise Pezzaioli" userId="360b41a0-b242-48d2-b707-f5fa57585d53" providerId="ADAL" clId="{82FDCFAF-8E43-4C05-9814-E358BBD64DF5}" dt="2019-10-23T10:35:44.952" v="2594" actId="20577"/>
          <ac:spMkLst>
            <pc:docMk/>
            <pc:sldMk cId="640182753" sldId="390"/>
            <ac:spMk id="19" creationId="{5252A847-DE45-4FA3-A1F8-EEBEB845FF8E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0" creationId="{AA92D698-EA1B-4576-B295-60D4E3C9873B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2" creationId="{5DD68476-A608-4734-BEC7-11EE97BB1FA8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3" creationId="{1076DB4B-5BE8-4D39-A32E-5301EA8587B2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4" creationId="{8134D048-FC1C-4F46-9EAE-BF0E85CAFAF9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5" creationId="{F6A76C99-9452-4A50-9AF1-2A58EB8CCD83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6" creationId="{3187068D-11C5-4CB6-9919-4F7B93B91416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7" creationId="{D2411759-834F-41D8-9779-CFA31B26F9B7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8" creationId="{A80A6082-226A-4E1C-A740-A3624B4E0439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29" creationId="{760F90F8-87F9-4ADF-ADCF-1C281FF4169B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30" creationId="{6C6351B6-A0E0-4945-9344-F73DB2D7B070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31" creationId="{5A32095C-7261-4716-8453-FEFF4C140494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32" creationId="{24761CE7-1DF0-459A-BB9E-726AE2932FBA}"/>
          </ac:spMkLst>
        </pc:spChg>
        <pc:spChg chg="add mod">
          <ac:chgData name="Louise Pezzaioli" userId="360b41a0-b242-48d2-b707-f5fa57585d53" providerId="ADAL" clId="{82FDCFAF-8E43-4C05-9814-E358BBD64DF5}" dt="2019-10-23T10:36:26.785" v="2623" actId="1036"/>
          <ac:spMkLst>
            <pc:docMk/>
            <pc:sldMk cId="640182753" sldId="390"/>
            <ac:spMk id="33" creationId="{E70BD3D5-F018-4882-A3DF-4DE2FD70B76B}"/>
          </ac:spMkLst>
        </pc:spChg>
        <pc:spChg chg="del">
          <ac:chgData name="Louise Pezzaioli" userId="360b41a0-b242-48d2-b707-f5fa57585d53" providerId="ADAL" clId="{82FDCFAF-8E43-4C05-9814-E358BBD64DF5}" dt="2019-10-23T10:35:50.625" v="2596" actId="478"/>
          <ac:spMkLst>
            <pc:docMk/>
            <pc:sldMk cId="640182753" sldId="390"/>
            <ac:spMk id="37" creationId="{479A2D82-E316-4052-B117-29160B9DF645}"/>
          </ac:spMkLst>
        </pc:spChg>
        <pc:spChg chg="del">
          <ac:chgData name="Louise Pezzaioli" userId="360b41a0-b242-48d2-b707-f5fa57585d53" providerId="ADAL" clId="{82FDCFAF-8E43-4C05-9814-E358BBD64DF5}" dt="2019-10-23T10:35:48.196" v="2595" actId="478"/>
          <ac:spMkLst>
            <pc:docMk/>
            <pc:sldMk cId="640182753" sldId="390"/>
            <ac:spMk id="38" creationId="{35F5484E-8B36-4555-A5D7-12711BD7418C}"/>
          </ac:spMkLst>
        </pc:spChg>
        <pc:spChg chg="del">
          <ac:chgData name="Louise Pezzaioli" userId="360b41a0-b242-48d2-b707-f5fa57585d53" providerId="ADAL" clId="{82FDCFAF-8E43-4C05-9814-E358BBD64DF5}" dt="2019-10-23T10:35:48.196" v="2595" actId="478"/>
          <ac:spMkLst>
            <pc:docMk/>
            <pc:sldMk cId="640182753" sldId="390"/>
            <ac:spMk id="39" creationId="{EB2420B9-A8C0-416A-8F6C-57632236AFBF}"/>
          </ac:spMkLst>
        </pc:spChg>
        <pc:spChg chg="del">
          <ac:chgData name="Louise Pezzaioli" userId="360b41a0-b242-48d2-b707-f5fa57585d53" providerId="ADAL" clId="{82FDCFAF-8E43-4C05-9814-E358BBD64DF5}" dt="2019-10-23T10:35:48.196" v="2595" actId="478"/>
          <ac:spMkLst>
            <pc:docMk/>
            <pc:sldMk cId="640182753" sldId="390"/>
            <ac:spMk id="41" creationId="{D0433512-0218-49B8-AC3F-CB3351603BA5}"/>
          </ac:spMkLst>
        </pc:spChg>
        <pc:graphicFrameChg chg="add mod">
          <ac:chgData name="Louise Pezzaioli" userId="360b41a0-b242-48d2-b707-f5fa57585d53" providerId="ADAL" clId="{82FDCFAF-8E43-4C05-9814-E358BBD64DF5}" dt="2019-10-23T10:36:26.785" v="2623" actId="1036"/>
          <ac:graphicFrameMkLst>
            <pc:docMk/>
            <pc:sldMk cId="640182753" sldId="390"/>
            <ac:graphicFrameMk id="14" creationId="{21F6A0EC-9A00-40E2-8FFC-D00F581E0FF8}"/>
          </ac:graphicFrameMkLst>
        </pc:graphicFrameChg>
        <pc:graphicFrameChg chg="add mod">
          <ac:chgData name="Louise Pezzaioli" userId="360b41a0-b242-48d2-b707-f5fa57585d53" providerId="ADAL" clId="{82FDCFAF-8E43-4C05-9814-E358BBD64DF5}" dt="2019-10-23T10:36:26.785" v="2623" actId="1036"/>
          <ac:graphicFrameMkLst>
            <pc:docMk/>
            <pc:sldMk cId="640182753" sldId="390"/>
            <ac:graphicFrameMk id="16" creationId="{B1EEE714-92E0-4DC3-8ED3-D0BDA237096E}"/>
          </ac:graphicFrameMkLst>
        </pc:graphicFrameChg>
        <pc:graphicFrameChg chg="add mod">
          <ac:chgData name="Louise Pezzaioli" userId="360b41a0-b242-48d2-b707-f5fa57585d53" providerId="ADAL" clId="{82FDCFAF-8E43-4C05-9814-E358BBD64DF5}" dt="2019-10-23T10:36:26.785" v="2623" actId="1036"/>
          <ac:graphicFrameMkLst>
            <pc:docMk/>
            <pc:sldMk cId="640182753" sldId="390"/>
            <ac:graphicFrameMk id="21" creationId="{6A0442C5-71D3-4197-B312-1590533A58A3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35:48.196" v="2595" actId="478"/>
          <ac:graphicFrameMkLst>
            <pc:docMk/>
            <pc:sldMk cId="640182753" sldId="390"/>
            <ac:graphicFrameMk id="35" creationId="{0DAC7A72-4B0A-420C-AFE6-521CCB720F06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35:48.196" v="2595" actId="478"/>
          <ac:graphicFrameMkLst>
            <pc:docMk/>
            <pc:sldMk cId="640182753" sldId="390"/>
            <ac:graphicFrameMk id="36" creationId="{1DC8295B-C4C9-4D2B-882F-90877F53450E}"/>
          </ac:graphicFrameMkLst>
        </pc:graphicFrameChg>
        <pc:graphicFrameChg chg="del">
          <ac:chgData name="Louise Pezzaioli" userId="360b41a0-b242-48d2-b707-f5fa57585d53" providerId="ADAL" clId="{82FDCFAF-8E43-4C05-9814-E358BBD64DF5}" dt="2019-10-23T10:35:48.196" v="2595" actId="478"/>
          <ac:graphicFrameMkLst>
            <pc:docMk/>
            <pc:sldMk cId="640182753" sldId="390"/>
            <ac:graphicFrameMk id="40" creationId="{49DB8CE5-71CC-4CC4-8F5F-97EBF0B8ED9F}"/>
          </ac:graphicFrameMkLst>
        </pc:graphicFrameChg>
      </pc:sldChg>
      <pc:sldChg chg="del">
        <pc:chgData name="Louise Pezzaioli" userId="360b41a0-b242-48d2-b707-f5fa57585d53" providerId="ADAL" clId="{82FDCFAF-8E43-4C05-9814-E358BBD64DF5}" dt="2019-10-23T10:35:53.955" v="2597" actId="47"/>
        <pc:sldMkLst>
          <pc:docMk/>
          <pc:sldMk cId="625932517" sldId="392"/>
        </pc:sldMkLst>
      </pc:sldChg>
      <pc:sldChg chg="del">
        <pc:chgData name="Louise Pezzaioli" userId="360b41a0-b242-48d2-b707-f5fa57585d53" providerId="ADAL" clId="{82FDCFAF-8E43-4C05-9814-E358BBD64DF5}" dt="2019-10-23T10:30:09.415" v="2055" actId="47"/>
        <pc:sldMkLst>
          <pc:docMk/>
          <pc:sldMk cId="2401561617" sldId="393"/>
        </pc:sldMkLst>
      </pc:sldChg>
      <pc:sldChg chg="del">
        <pc:chgData name="Louise Pezzaioli" userId="360b41a0-b242-48d2-b707-f5fa57585d53" providerId="ADAL" clId="{82FDCFAF-8E43-4C05-9814-E358BBD64DF5}" dt="2019-10-23T10:30:10.348" v="2056" actId="47"/>
        <pc:sldMkLst>
          <pc:docMk/>
          <pc:sldMk cId="1107737225" sldId="394"/>
        </pc:sldMkLst>
      </pc:sldChg>
      <pc:sldChg chg="del">
        <pc:chgData name="Louise Pezzaioli" userId="360b41a0-b242-48d2-b707-f5fa57585d53" providerId="ADAL" clId="{82FDCFAF-8E43-4C05-9814-E358BBD64DF5}" dt="2019-10-23T10:03:24.478" v="1527" actId="47"/>
        <pc:sldMkLst>
          <pc:docMk/>
          <pc:sldMk cId="2540930925" sldId="395"/>
        </pc:sldMkLst>
      </pc:sldChg>
      <pc:sldChg chg="add del">
        <pc:chgData name="Louise Pezzaioli" userId="360b41a0-b242-48d2-b707-f5fa57585d53" providerId="ADAL" clId="{82FDCFAF-8E43-4C05-9814-E358BBD64DF5}" dt="2019-10-23T08:44:36.460" v="691" actId="47"/>
        <pc:sldMkLst>
          <pc:docMk/>
          <pc:sldMk cId="2896689885" sldId="396"/>
        </pc:sldMkLst>
      </pc:sldChg>
      <pc:sldChg chg="addSp modSp add">
        <pc:chgData name="Louise Pezzaioli" userId="360b41a0-b242-48d2-b707-f5fa57585d53" providerId="ADAL" clId="{82FDCFAF-8E43-4C05-9814-E358BBD64DF5}" dt="2019-10-23T08:44:26.050" v="690" actId="207"/>
        <pc:sldMkLst>
          <pc:docMk/>
          <pc:sldMk cId="33509994" sldId="397"/>
        </pc:sldMkLst>
        <pc:spChg chg="add mod">
          <ac:chgData name="Louise Pezzaioli" userId="360b41a0-b242-48d2-b707-f5fa57585d53" providerId="ADAL" clId="{82FDCFAF-8E43-4C05-9814-E358BBD64DF5}" dt="2019-10-23T08:43:27.745" v="676" actId="1037"/>
          <ac:spMkLst>
            <pc:docMk/>
            <pc:sldMk cId="33509994" sldId="397"/>
            <ac:spMk id="2" creationId="{8314E192-3FC4-483E-B580-FDE54A7EAC80}"/>
          </ac:spMkLst>
        </pc:spChg>
        <pc:spChg chg="add mod">
          <ac:chgData name="Louise Pezzaioli" userId="360b41a0-b242-48d2-b707-f5fa57585d53" providerId="ADAL" clId="{82FDCFAF-8E43-4C05-9814-E358BBD64DF5}" dt="2019-10-23T08:42:24.239" v="662" actId="1037"/>
          <ac:spMkLst>
            <pc:docMk/>
            <pc:sldMk cId="33509994" sldId="397"/>
            <ac:spMk id="20" creationId="{D3E1AD4E-B707-44D6-A4D5-1464D62CD564}"/>
          </ac:spMkLst>
        </pc:spChg>
        <pc:spChg chg="add mod">
          <ac:chgData name="Louise Pezzaioli" userId="360b41a0-b242-48d2-b707-f5fa57585d53" providerId="ADAL" clId="{82FDCFAF-8E43-4C05-9814-E358BBD64DF5}" dt="2019-10-23T08:43:32.634" v="677" actId="1037"/>
          <ac:spMkLst>
            <pc:docMk/>
            <pc:sldMk cId="33509994" sldId="397"/>
            <ac:spMk id="21" creationId="{DC55FD4A-1BF4-4671-8105-6151109679E4}"/>
          </ac:spMkLst>
        </pc:spChg>
        <pc:spChg chg="add mod">
          <ac:chgData name="Louise Pezzaioli" userId="360b41a0-b242-48d2-b707-f5fa57585d53" providerId="ADAL" clId="{82FDCFAF-8E43-4C05-9814-E358BBD64DF5}" dt="2019-10-23T08:43:54.554" v="688" actId="1037"/>
          <ac:spMkLst>
            <pc:docMk/>
            <pc:sldMk cId="33509994" sldId="397"/>
            <ac:spMk id="23" creationId="{2FB57793-9568-45A9-A7BF-D1A5F9CB4371}"/>
          </ac:spMkLst>
        </pc:spChg>
        <pc:graphicFrameChg chg="mod">
          <ac:chgData name="Louise Pezzaioli" userId="360b41a0-b242-48d2-b707-f5fa57585d53" providerId="ADAL" clId="{82FDCFAF-8E43-4C05-9814-E358BBD64DF5}" dt="2019-10-23T08:42:38.858" v="670" actId="1076"/>
          <ac:graphicFrameMkLst>
            <pc:docMk/>
            <pc:sldMk cId="33509994" sldId="397"/>
            <ac:graphicFrameMk id="22" creationId="{93A4B0A7-CC88-4BFB-831B-AF5E7A7FF8B5}"/>
          </ac:graphicFrameMkLst>
        </pc:graphicFrameChg>
        <pc:graphicFrameChg chg="modGraphic">
          <ac:chgData name="Louise Pezzaioli" userId="360b41a0-b242-48d2-b707-f5fa57585d53" providerId="ADAL" clId="{82FDCFAF-8E43-4C05-9814-E358BBD64DF5}" dt="2019-10-23T08:44:26.050" v="690" actId="207"/>
          <ac:graphicFrameMkLst>
            <pc:docMk/>
            <pc:sldMk cId="33509994" sldId="397"/>
            <ac:graphicFrameMk id="33" creationId="{A77E5857-FD58-4D7E-BC12-A3C2D2F5DD13}"/>
          </ac:graphicFrameMkLst>
        </pc:graphicFrameChg>
      </pc:sldChg>
      <pc:sldChg chg="addSp delSp modSp add ord">
        <pc:chgData name="Louise Pezzaioli" userId="360b41a0-b242-48d2-b707-f5fa57585d53" providerId="ADAL" clId="{82FDCFAF-8E43-4C05-9814-E358BBD64DF5}" dt="2019-10-23T09:21:09.192" v="1039" actId="255"/>
        <pc:sldMkLst>
          <pc:docMk/>
          <pc:sldMk cId="280989326" sldId="398"/>
        </pc:sldMkLst>
        <pc:spChg chg="mod">
          <ac:chgData name="Louise Pezzaioli" userId="360b41a0-b242-48d2-b707-f5fa57585d53" providerId="ADAL" clId="{82FDCFAF-8E43-4C05-9814-E358BBD64DF5}" dt="2019-10-23T08:45:26.236" v="774" actId="20577"/>
          <ac:spMkLst>
            <pc:docMk/>
            <pc:sldMk cId="280989326" sldId="398"/>
            <ac:spMk id="19" creationId="{5252A847-DE45-4FA3-A1F8-EEBEB845FF8E}"/>
          </ac:spMkLst>
        </pc:spChg>
        <pc:spChg chg="add mod">
          <ac:chgData name="Louise Pezzaioli" userId="360b41a0-b242-48d2-b707-f5fa57585d53" providerId="ADAL" clId="{82FDCFAF-8E43-4C05-9814-E358BBD64DF5}" dt="2019-10-23T08:47:51.771" v="915" actId="553"/>
          <ac:spMkLst>
            <pc:docMk/>
            <pc:sldMk cId="280989326" sldId="398"/>
            <ac:spMk id="20" creationId="{4FAF762D-E617-4263-A86D-46F6C8DC44FC}"/>
          </ac:spMkLst>
        </pc:spChg>
        <pc:spChg chg="add mod">
          <ac:chgData name="Louise Pezzaioli" userId="360b41a0-b242-48d2-b707-f5fa57585d53" providerId="ADAL" clId="{82FDCFAF-8E43-4C05-9814-E358BBD64DF5}" dt="2019-10-23T08:47:26.055" v="870" actId="1076"/>
          <ac:spMkLst>
            <pc:docMk/>
            <pc:sldMk cId="280989326" sldId="398"/>
            <ac:spMk id="21" creationId="{68EB43FF-0410-480C-80AD-C5E9A8853348}"/>
          </ac:spMkLst>
        </pc:spChg>
        <pc:spChg chg="add mod">
          <ac:chgData name="Louise Pezzaioli" userId="360b41a0-b242-48d2-b707-f5fa57585d53" providerId="ADAL" clId="{82FDCFAF-8E43-4C05-9814-E358BBD64DF5}" dt="2019-10-23T08:49:02.807" v="928" actId="1037"/>
          <ac:spMkLst>
            <pc:docMk/>
            <pc:sldMk cId="280989326" sldId="398"/>
            <ac:spMk id="23" creationId="{15648FE9-D5A1-4B7E-918F-CCA7854774BF}"/>
          </ac:spMkLst>
        </pc:spChg>
        <pc:spChg chg="add mod">
          <ac:chgData name="Louise Pezzaioli" userId="360b41a0-b242-48d2-b707-f5fa57585d53" providerId="ADAL" clId="{82FDCFAF-8E43-4C05-9814-E358BBD64DF5}" dt="2019-10-23T09:12:35.713" v="932" actId="1035"/>
          <ac:spMkLst>
            <pc:docMk/>
            <pc:sldMk cId="280989326" sldId="398"/>
            <ac:spMk id="25" creationId="{8228471D-404C-421A-BE80-E9884AA8171C}"/>
          </ac:spMkLst>
        </pc:spChg>
        <pc:spChg chg="mod">
          <ac:chgData name="Louise Pezzaioli" userId="360b41a0-b242-48d2-b707-f5fa57585d53" providerId="ADAL" clId="{82FDCFAF-8E43-4C05-9814-E358BBD64DF5}" dt="2019-10-23T08:45:52.686" v="810" actId="1038"/>
          <ac:spMkLst>
            <pc:docMk/>
            <pc:sldMk cId="280989326" sldId="398"/>
            <ac:spMk id="26" creationId="{D6413A05-B441-4946-A7E5-7FB383D82388}"/>
          </ac:spMkLst>
        </pc:spChg>
        <pc:spChg chg="add mod">
          <ac:chgData name="Louise Pezzaioli" userId="360b41a0-b242-48d2-b707-f5fa57585d53" providerId="ADAL" clId="{82FDCFAF-8E43-4C05-9814-E358BBD64DF5}" dt="2019-10-23T09:12:45.175" v="980" actId="1038"/>
          <ac:spMkLst>
            <pc:docMk/>
            <pc:sldMk cId="280989326" sldId="398"/>
            <ac:spMk id="27" creationId="{C710AFD6-DEC6-45EA-BF6B-E2D320E39AF0}"/>
          </ac:spMkLst>
        </pc:spChg>
        <pc:spChg chg="mod">
          <ac:chgData name="Louise Pezzaioli" userId="360b41a0-b242-48d2-b707-f5fa57585d53" providerId="ADAL" clId="{82FDCFAF-8E43-4C05-9814-E358BBD64DF5}" dt="2019-10-23T08:45:52.686" v="810" actId="1038"/>
          <ac:spMkLst>
            <pc:docMk/>
            <pc:sldMk cId="280989326" sldId="398"/>
            <ac:spMk id="28" creationId="{58F92C8D-B0E1-48B1-B96A-DCD8FD576478}"/>
          </ac:spMkLst>
        </pc:spChg>
        <pc:spChg chg="mod">
          <ac:chgData name="Louise Pezzaioli" userId="360b41a0-b242-48d2-b707-f5fa57585d53" providerId="ADAL" clId="{82FDCFAF-8E43-4C05-9814-E358BBD64DF5}" dt="2019-10-23T08:45:52.686" v="810" actId="1038"/>
          <ac:spMkLst>
            <pc:docMk/>
            <pc:sldMk cId="280989326" sldId="398"/>
            <ac:spMk id="30" creationId="{53C010DD-922B-4CB3-B47F-E63997802AB9}"/>
          </ac:spMkLst>
        </pc:spChg>
        <pc:spChg chg="mod">
          <ac:chgData name="Louise Pezzaioli" userId="360b41a0-b242-48d2-b707-f5fa57585d53" providerId="ADAL" clId="{82FDCFAF-8E43-4C05-9814-E358BBD64DF5}" dt="2019-10-23T08:45:52.686" v="810" actId="1038"/>
          <ac:spMkLst>
            <pc:docMk/>
            <pc:sldMk cId="280989326" sldId="398"/>
            <ac:spMk id="31" creationId="{B7987A30-2D32-4E34-8F76-48647B3AA905}"/>
          </ac:spMkLst>
        </pc:spChg>
        <pc:spChg chg="mod">
          <ac:chgData name="Louise Pezzaioli" userId="360b41a0-b242-48d2-b707-f5fa57585d53" providerId="ADAL" clId="{82FDCFAF-8E43-4C05-9814-E358BBD64DF5}" dt="2019-10-23T08:47:51.771" v="915" actId="553"/>
          <ac:spMkLst>
            <pc:docMk/>
            <pc:sldMk cId="280989326" sldId="398"/>
            <ac:spMk id="32" creationId="{72066AF6-854D-40FF-9A2D-BFCC9E0800B0}"/>
          </ac:spMkLst>
        </pc:spChg>
        <pc:spChg chg="add mod">
          <ac:chgData name="Louise Pezzaioli" userId="360b41a0-b242-48d2-b707-f5fa57585d53" providerId="ADAL" clId="{82FDCFAF-8E43-4C05-9814-E358BBD64DF5}" dt="2019-10-23T09:13:01.674" v="982" actId="1076"/>
          <ac:spMkLst>
            <pc:docMk/>
            <pc:sldMk cId="280989326" sldId="398"/>
            <ac:spMk id="34" creationId="{C71FA467-6292-4579-9B85-DF5108E947A6}"/>
          </ac:spMkLst>
        </pc:spChg>
        <pc:spChg chg="add mod">
          <ac:chgData name="Louise Pezzaioli" userId="360b41a0-b242-48d2-b707-f5fa57585d53" providerId="ADAL" clId="{82FDCFAF-8E43-4C05-9814-E358BBD64DF5}" dt="2019-10-23T09:13:01.674" v="982" actId="1076"/>
          <ac:spMkLst>
            <pc:docMk/>
            <pc:sldMk cId="280989326" sldId="398"/>
            <ac:spMk id="35" creationId="{31192814-909C-4C41-8BA6-40DC5C95DE60}"/>
          </ac:spMkLst>
        </pc:spChg>
        <pc:spChg chg="add mod">
          <ac:chgData name="Louise Pezzaioli" userId="360b41a0-b242-48d2-b707-f5fa57585d53" providerId="ADAL" clId="{82FDCFAF-8E43-4C05-9814-E358BBD64DF5}" dt="2019-10-23T09:13:38.382" v="986" actId="14100"/>
          <ac:spMkLst>
            <pc:docMk/>
            <pc:sldMk cId="280989326" sldId="398"/>
            <ac:spMk id="36" creationId="{F816B302-4BE3-40DB-8B06-AD2ADDC19636}"/>
          </ac:spMkLst>
        </pc:spChg>
        <pc:spChg chg="mod">
          <ac:chgData name="Louise Pezzaioli" userId="360b41a0-b242-48d2-b707-f5fa57585d53" providerId="ADAL" clId="{82FDCFAF-8E43-4C05-9814-E358BBD64DF5}" dt="2019-10-23T08:46:45.129" v="868" actId="554"/>
          <ac:spMkLst>
            <pc:docMk/>
            <pc:sldMk cId="280989326" sldId="398"/>
            <ac:spMk id="39" creationId="{A3521DB0-4AC8-4B15-9097-B01CD7C2AD99}"/>
          </ac:spMkLst>
        </pc:spChg>
        <pc:spChg chg="del mod">
          <ac:chgData name="Louise Pezzaioli" userId="360b41a0-b242-48d2-b707-f5fa57585d53" providerId="ADAL" clId="{82FDCFAF-8E43-4C05-9814-E358BBD64DF5}" dt="2019-10-23T08:47:30.861" v="872" actId="478"/>
          <ac:spMkLst>
            <pc:docMk/>
            <pc:sldMk cId="280989326" sldId="398"/>
            <ac:spMk id="40" creationId="{D2B4E692-7143-4D84-AE23-C9417413EC16}"/>
          </ac:spMkLst>
        </pc:spChg>
        <pc:spChg chg="del mod">
          <ac:chgData name="Louise Pezzaioli" userId="360b41a0-b242-48d2-b707-f5fa57585d53" providerId="ADAL" clId="{82FDCFAF-8E43-4C05-9814-E358BBD64DF5}" dt="2019-10-23T08:47:28.686" v="871" actId="478"/>
          <ac:spMkLst>
            <pc:docMk/>
            <pc:sldMk cId="280989326" sldId="398"/>
            <ac:spMk id="42" creationId="{AC38FFDA-8964-4C70-B53E-53B0C4CAF84E}"/>
          </ac:spMkLst>
        </pc:spChg>
        <pc:graphicFrameChg chg="mod modGraphic">
          <ac:chgData name="Louise Pezzaioli" userId="360b41a0-b242-48d2-b707-f5fa57585d53" providerId="ADAL" clId="{82FDCFAF-8E43-4C05-9814-E358BBD64DF5}" dt="2019-10-23T09:21:09.192" v="1039" actId="255"/>
          <ac:graphicFrameMkLst>
            <pc:docMk/>
            <pc:sldMk cId="280989326" sldId="398"/>
            <ac:graphicFrameMk id="22" creationId="{93A4B0A7-CC88-4BFB-831B-AF5E7A7FF8B5}"/>
          </ac:graphicFrameMkLst>
        </pc:graphicFrameChg>
        <pc:graphicFrameChg chg="mod">
          <ac:chgData name="Louise Pezzaioli" userId="360b41a0-b242-48d2-b707-f5fa57585d53" providerId="ADAL" clId="{82FDCFAF-8E43-4C05-9814-E358BBD64DF5}" dt="2019-10-23T08:45:52.686" v="810" actId="1038"/>
          <ac:graphicFrameMkLst>
            <pc:docMk/>
            <pc:sldMk cId="280989326" sldId="398"/>
            <ac:graphicFrameMk id="24" creationId="{8D906A1A-39FB-461B-8324-CBE4EBC0708A}"/>
          </ac:graphicFrameMkLst>
        </pc:graphicFrameChg>
        <pc:graphicFrameChg chg="mod">
          <ac:chgData name="Louise Pezzaioli" userId="360b41a0-b242-48d2-b707-f5fa57585d53" providerId="ADAL" clId="{82FDCFAF-8E43-4C05-9814-E358BBD64DF5}" dt="2019-10-23T08:45:52.686" v="810" actId="1038"/>
          <ac:graphicFrameMkLst>
            <pc:docMk/>
            <pc:sldMk cId="280989326" sldId="398"/>
            <ac:graphicFrameMk id="29" creationId="{914747D0-8EDB-41BD-A51C-41FA3010B8AA}"/>
          </ac:graphicFrameMkLst>
        </pc:graphicFrameChg>
        <pc:graphicFrameChg chg="del">
          <ac:chgData name="Louise Pezzaioli" userId="360b41a0-b242-48d2-b707-f5fa57585d53" providerId="ADAL" clId="{82FDCFAF-8E43-4C05-9814-E358BBD64DF5}" dt="2019-10-23T08:45:06.361" v="697" actId="478"/>
          <ac:graphicFrameMkLst>
            <pc:docMk/>
            <pc:sldMk cId="280989326" sldId="398"/>
            <ac:graphicFrameMk id="33" creationId="{A77E5857-FD58-4D7E-BC12-A3C2D2F5DD13}"/>
          </ac:graphicFrameMkLst>
        </pc:graphicFrameChg>
      </pc:sldChg>
      <pc:sldChg chg="addSp modSp add">
        <pc:chgData name="Louise Pezzaioli" userId="360b41a0-b242-48d2-b707-f5fa57585d53" providerId="ADAL" clId="{82FDCFAF-8E43-4C05-9814-E358BBD64DF5}" dt="2019-10-23T09:25:40.606" v="1281" actId="20577"/>
        <pc:sldMkLst>
          <pc:docMk/>
          <pc:sldMk cId="4267812943" sldId="399"/>
        </pc:sldMkLst>
        <pc:spChg chg="add mod">
          <ac:chgData name="Louise Pezzaioli" userId="360b41a0-b242-48d2-b707-f5fa57585d53" providerId="ADAL" clId="{82FDCFAF-8E43-4C05-9814-E358BBD64DF5}" dt="2019-10-23T09:24:36.050" v="1193" actId="554"/>
          <ac:spMkLst>
            <pc:docMk/>
            <pc:sldMk cId="4267812943" sldId="399"/>
            <ac:spMk id="2" creationId="{C00983FE-6F80-428B-8286-EF0291D91283}"/>
          </ac:spMkLst>
        </pc:spChg>
        <pc:spChg chg="mod">
          <ac:chgData name="Louise Pezzaioli" userId="360b41a0-b242-48d2-b707-f5fa57585d53" providerId="ADAL" clId="{82FDCFAF-8E43-4C05-9814-E358BBD64DF5}" dt="2019-10-23T09:25:40.606" v="1281" actId="20577"/>
          <ac:spMkLst>
            <pc:docMk/>
            <pc:sldMk cId="4267812943" sldId="399"/>
            <ac:spMk id="19" creationId="{5252A847-DE45-4FA3-A1F8-EEBEB845FF8E}"/>
          </ac:spMkLst>
        </pc:spChg>
        <pc:spChg chg="add mod">
          <ac:chgData name="Louise Pezzaioli" userId="360b41a0-b242-48d2-b707-f5fa57585d53" providerId="ADAL" clId="{82FDCFAF-8E43-4C05-9814-E358BBD64DF5}" dt="2019-10-23T09:25:32.626" v="1241" actId="20577"/>
          <ac:spMkLst>
            <pc:docMk/>
            <pc:sldMk cId="4267812943" sldId="399"/>
            <ac:spMk id="33" creationId="{84797C48-9C0A-4361-A33A-9199DFB148BB}"/>
          </ac:spMkLst>
        </pc:spChg>
      </pc:sldChg>
      <pc:sldChg chg="addSp delSp modSp add ord">
        <pc:chgData name="Louise Pezzaioli" userId="360b41a0-b242-48d2-b707-f5fa57585d53" providerId="ADAL" clId="{82FDCFAF-8E43-4C05-9814-E358BBD64DF5}" dt="2019-10-23T10:03:21.080" v="1525"/>
        <pc:sldMkLst>
          <pc:docMk/>
          <pc:sldMk cId="1055731399" sldId="400"/>
        </pc:sldMkLst>
        <pc:spChg chg="mod">
          <ac:chgData name="Louise Pezzaioli" userId="360b41a0-b242-48d2-b707-f5fa57585d53" providerId="ADAL" clId="{82FDCFAF-8E43-4C05-9814-E358BBD64DF5}" dt="2019-10-23T09:30:16.995" v="1401" actId="20577"/>
          <ac:spMkLst>
            <pc:docMk/>
            <pc:sldMk cId="1055731399" sldId="400"/>
            <ac:spMk id="19" creationId="{5252A847-DE45-4FA3-A1F8-EEBEB845FF8E}"/>
          </ac:spMkLst>
        </pc:spChg>
        <pc:spChg chg="add mod">
          <ac:chgData name="Louise Pezzaioli" userId="360b41a0-b242-48d2-b707-f5fa57585d53" providerId="ADAL" clId="{82FDCFAF-8E43-4C05-9814-E358BBD64DF5}" dt="2019-10-23T09:51:13.647" v="1471" actId="1035"/>
          <ac:spMkLst>
            <pc:docMk/>
            <pc:sldMk cId="1055731399" sldId="400"/>
            <ac:spMk id="20" creationId="{10E3A1D1-17DB-4D03-BF8D-39D692F36587}"/>
          </ac:spMkLst>
        </pc:spChg>
        <pc:spChg chg="add del">
          <ac:chgData name="Louise Pezzaioli" userId="360b41a0-b242-48d2-b707-f5fa57585d53" providerId="ADAL" clId="{82FDCFAF-8E43-4C05-9814-E358BBD64DF5}" dt="2019-10-23T09:51:21.491" v="1473" actId="478"/>
          <ac:spMkLst>
            <pc:docMk/>
            <pc:sldMk cId="1055731399" sldId="400"/>
            <ac:spMk id="21" creationId="{CCFCB8A5-2AF1-4720-9250-8F1D6F58A856}"/>
          </ac:spMkLst>
        </pc:spChg>
        <pc:spChg chg="add mod">
          <ac:chgData name="Louise Pezzaioli" userId="360b41a0-b242-48d2-b707-f5fa57585d53" providerId="ADAL" clId="{82FDCFAF-8E43-4C05-9814-E358BBD64DF5}" dt="2019-10-23T09:51:48.289" v="1480" actId="1036"/>
          <ac:spMkLst>
            <pc:docMk/>
            <pc:sldMk cId="1055731399" sldId="400"/>
            <ac:spMk id="23" creationId="{4B7066FD-7CBB-443D-B0F8-BB26D35AF2E2}"/>
          </ac:spMkLst>
        </pc:spChg>
        <pc:spChg chg="add mod">
          <ac:chgData name="Louise Pezzaioli" userId="360b41a0-b242-48d2-b707-f5fa57585d53" providerId="ADAL" clId="{82FDCFAF-8E43-4C05-9814-E358BBD64DF5}" dt="2019-10-23T09:52:08.378" v="1492" actId="1036"/>
          <ac:spMkLst>
            <pc:docMk/>
            <pc:sldMk cId="1055731399" sldId="400"/>
            <ac:spMk id="25" creationId="{F72ADD4A-0C9E-480D-A311-896C3E28F044}"/>
          </ac:spMkLst>
        </pc:spChg>
        <pc:spChg chg="add mod">
          <ac:chgData name="Louise Pezzaioli" userId="360b41a0-b242-48d2-b707-f5fa57585d53" providerId="ADAL" clId="{82FDCFAF-8E43-4C05-9814-E358BBD64DF5}" dt="2019-10-23T09:52:19.844" v="1495" actId="1035"/>
          <ac:spMkLst>
            <pc:docMk/>
            <pc:sldMk cId="1055731399" sldId="400"/>
            <ac:spMk id="27" creationId="{53D377F6-6CB7-4908-89B6-F702AA2E7D6B}"/>
          </ac:spMkLst>
        </pc:spChg>
        <pc:spChg chg="del">
          <ac:chgData name="Louise Pezzaioli" userId="360b41a0-b242-48d2-b707-f5fa57585d53" providerId="ADAL" clId="{82FDCFAF-8E43-4C05-9814-E358BBD64DF5}" dt="2019-10-23T09:43:02.254" v="1411" actId="478"/>
          <ac:spMkLst>
            <pc:docMk/>
            <pc:sldMk cId="1055731399" sldId="400"/>
            <ac:spMk id="32" creationId="{72066AF6-854D-40FF-9A2D-BFCC9E0800B0}"/>
          </ac:spMkLst>
        </pc:spChg>
        <pc:spChg chg="add del mod">
          <ac:chgData name="Louise Pezzaioli" userId="360b41a0-b242-48d2-b707-f5fa57585d53" providerId="ADAL" clId="{82FDCFAF-8E43-4C05-9814-E358BBD64DF5}" dt="2019-10-23T09:52:54.846" v="1503" actId="478"/>
          <ac:spMkLst>
            <pc:docMk/>
            <pc:sldMk cId="1055731399" sldId="400"/>
            <ac:spMk id="34" creationId="{F03FD8ED-5107-4BF6-B8ED-548A08655740}"/>
          </ac:spMkLst>
        </pc:spChg>
        <pc:spChg chg="del">
          <ac:chgData name="Louise Pezzaioli" userId="360b41a0-b242-48d2-b707-f5fa57585d53" providerId="ADAL" clId="{82FDCFAF-8E43-4C05-9814-E358BBD64DF5}" dt="2019-10-23T09:43:00.504" v="1410" actId="478"/>
          <ac:spMkLst>
            <pc:docMk/>
            <pc:sldMk cId="1055731399" sldId="400"/>
            <ac:spMk id="39" creationId="{A3521DB0-4AC8-4B15-9097-B01CD7C2AD99}"/>
          </ac:spMkLst>
        </pc:spChg>
        <pc:spChg chg="del">
          <ac:chgData name="Louise Pezzaioli" userId="360b41a0-b242-48d2-b707-f5fa57585d53" providerId="ADAL" clId="{82FDCFAF-8E43-4C05-9814-E358BBD64DF5}" dt="2019-10-23T09:43:04.220" v="1412" actId="478"/>
          <ac:spMkLst>
            <pc:docMk/>
            <pc:sldMk cId="1055731399" sldId="400"/>
            <ac:spMk id="40" creationId="{D2B4E692-7143-4D84-AE23-C9417413EC16}"/>
          </ac:spMkLst>
        </pc:spChg>
        <pc:spChg chg="del">
          <ac:chgData name="Louise Pezzaioli" userId="360b41a0-b242-48d2-b707-f5fa57585d53" providerId="ADAL" clId="{82FDCFAF-8E43-4C05-9814-E358BBD64DF5}" dt="2019-10-23T09:43:06.177" v="1413" actId="478"/>
          <ac:spMkLst>
            <pc:docMk/>
            <pc:sldMk cId="1055731399" sldId="400"/>
            <ac:spMk id="42" creationId="{AC38FFDA-8964-4C70-B53E-53B0C4CAF84E}"/>
          </ac:spMkLst>
        </pc:spChg>
        <pc:graphicFrameChg chg="modGraphic">
          <ac:chgData name="Louise Pezzaioli" userId="360b41a0-b242-48d2-b707-f5fa57585d53" providerId="ADAL" clId="{82FDCFAF-8E43-4C05-9814-E358BBD64DF5}" dt="2019-10-23T09:54:18.142" v="1524" actId="20577"/>
          <ac:graphicFrameMkLst>
            <pc:docMk/>
            <pc:sldMk cId="1055731399" sldId="400"/>
            <ac:graphicFrameMk id="22" creationId="{93A4B0A7-CC88-4BFB-831B-AF5E7A7FF8B5}"/>
          </ac:graphicFrameMkLst>
        </pc:graphicFrameChg>
        <pc:graphicFrameChg chg="mod modGraphic">
          <ac:chgData name="Louise Pezzaioli" userId="360b41a0-b242-48d2-b707-f5fa57585d53" providerId="ADAL" clId="{82FDCFAF-8E43-4C05-9814-E358BBD64DF5}" dt="2019-10-23T09:44:13.232" v="1465" actId="20577"/>
          <ac:graphicFrameMkLst>
            <pc:docMk/>
            <pc:sldMk cId="1055731399" sldId="400"/>
            <ac:graphicFrameMk id="33" creationId="{A77E5857-FD58-4D7E-BC12-A3C2D2F5DD13}"/>
          </ac:graphicFrameMkLst>
        </pc:graphicFrameChg>
      </pc:sldChg>
      <pc:sldChg chg="add">
        <pc:chgData name="Louise Pezzaioli" userId="360b41a0-b242-48d2-b707-f5fa57585d53" providerId="ADAL" clId="{82FDCFAF-8E43-4C05-9814-E358BBD64DF5}" dt="2019-10-23T09:50:35.188" v="1466"/>
        <pc:sldMkLst>
          <pc:docMk/>
          <pc:sldMk cId="1758011073" sldId="401"/>
        </pc:sldMkLst>
      </pc:sldChg>
      <pc:sldChg chg="modSp add del">
        <pc:chgData name="Louise Pezzaioli" userId="360b41a0-b242-48d2-b707-f5fa57585d53" providerId="ADAL" clId="{82FDCFAF-8E43-4C05-9814-E358BBD64DF5}" dt="2019-10-23T10:30:07.884" v="2054" actId="47"/>
        <pc:sldMkLst>
          <pc:docMk/>
          <pc:sldMk cId="797312868" sldId="402"/>
        </pc:sldMkLst>
        <pc:spChg chg="mod">
          <ac:chgData name="Louise Pezzaioli" userId="360b41a0-b242-48d2-b707-f5fa57585d53" providerId="ADAL" clId="{82FDCFAF-8E43-4C05-9814-E358BBD64DF5}" dt="2019-10-23T10:26:07.534" v="1734" actId="20577"/>
          <ac:spMkLst>
            <pc:docMk/>
            <pc:sldMk cId="797312868" sldId="402"/>
            <ac:spMk id="19" creationId="{5252A847-DE45-4FA3-A1F8-EEBEB845FF8E}"/>
          </ac:spMkLst>
        </pc:spChg>
      </pc:sldChg>
      <pc:sldChg chg="modSp add">
        <pc:chgData name="Louise Pezzaioli" userId="360b41a0-b242-48d2-b707-f5fa57585d53" providerId="ADAL" clId="{82FDCFAF-8E43-4C05-9814-E358BBD64DF5}" dt="2019-10-23T10:28:38.315" v="1898" actId="5793"/>
        <pc:sldMkLst>
          <pc:docMk/>
          <pc:sldMk cId="702499274" sldId="403"/>
        </pc:sldMkLst>
        <pc:spChg chg="mod">
          <ac:chgData name="Louise Pezzaioli" userId="360b41a0-b242-48d2-b707-f5fa57585d53" providerId="ADAL" clId="{82FDCFAF-8E43-4C05-9814-E358BBD64DF5}" dt="2019-10-23T10:28:38.315" v="1898" actId="5793"/>
          <ac:spMkLst>
            <pc:docMk/>
            <pc:sldMk cId="702499274" sldId="403"/>
            <ac:spMk id="19" creationId="{5252A847-DE45-4FA3-A1F8-EEBEB845FF8E}"/>
          </ac:spMkLst>
        </pc:spChg>
      </pc:sldChg>
      <pc:sldChg chg="modSp add">
        <pc:chgData name="Louise Pezzaioli" userId="360b41a0-b242-48d2-b707-f5fa57585d53" providerId="ADAL" clId="{82FDCFAF-8E43-4C05-9814-E358BBD64DF5}" dt="2019-10-23T10:29:47.561" v="2053" actId="20577"/>
        <pc:sldMkLst>
          <pc:docMk/>
          <pc:sldMk cId="3101007127" sldId="404"/>
        </pc:sldMkLst>
        <pc:spChg chg="mod">
          <ac:chgData name="Louise Pezzaioli" userId="360b41a0-b242-48d2-b707-f5fa57585d53" providerId="ADAL" clId="{82FDCFAF-8E43-4C05-9814-E358BBD64DF5}" dt="2019-10-23T10:29:47.561" v="2053" actId="20577"/>
          <ac:spMkLst>
            <pc:docMk/>
            <pc:sldMk cId="3101007127" sldId="404"/>
            <ac:spMk id="19" creationId="{5252A847-DE45-4FA3-A1F8-EEBEB845FF8E}"/>
          </ac:spMkLst>
        </pc:spChg>
      </pc:sldChg>
      <pc:sldChg chg="addSp delSp modSp add ord">
        <pc:chgData name="Louise Pezzaioli" userId="360b41a0-b242-48d2-b707-f5fa57585d53" providerId="ADAL" clId="{82FDCFAF-8E43-4C05-9814-E358BBD64DF5}" dt="2019-10-23T10:33:09.119" v="2330" actId="1037"/>
        <pc:sldMkLst>
          <pc:docMk/>
          <pc:sldMk cId="390888320" sldId="405"/>
        </pc:sldMkLst>
        <pc:spChg chg="add mod">
          <ac:chgData name="Louise Pezzaioli" userId="360b41a0-b242-48d2-b707-f5fa57585d53" providerId="ADAL" clId="{82FDCFAF-8E43-4C05-9814-E358BBD64DF5}" dt="2019-10-23T10:33:09.119" v="2330" actId="1037"/>
          <ac:spMkLst>
            <pc:docMk/>
            <pc:sldMk cId="390888320" sldId="405"/>
            <ac:spMk id="14" creationId="{447B827F-45EC-4830-B26D-6888EFB12E79}"/>
          </ac:spMkLst>
        </pc:spChg>
        <pc:spChg chg="mod">
          <ac:chgData name="Louise Pezzaioli" userId="360b41a0-b242-48d2-b707-f5fa57585d53" providerId="ADAL" clId="{82FDCFAF-8E43-4C05-9814-E358BBD64DF5}" dt="2019-10-23T10:31:07.572" v="2201" actId="20577"/>
          <ac:spMkLst>
            <pc:docMk/>
            <pc:sldMk cId="390888320" sldId="405"/>
            <ac:spMk id="19" creationId="{5252A847-DE45-4FA3-A1F8-EEBEB845FF8E}"/>
          </ac:spMkLst>
        </pc:spChg>
        <pc:graphicFrameChg chg="del">
          <ac:chgData name="Louise Pezzaioli" userId="360b41a0-b242-48d2-b707-f5fa57585d53" providerId="ADAL" clId="{82FDCFAF-8E43-4C05-9814-E358BBD64DF5}" dt="2019-10-23T10:31:11.756" v="2202" actId="478"/>
          <ac:graphicFrameMkLst>
            <pc:docMk/>
            <pc:sldMk cId="390888320" sldId="405"/>
            <ac:graphicFrameMk id="32" creationId="{2EDC2C49-D4EA-4A9A-BC3C-5B5A03C7FE31}"/>
          </ac:graphicFrameMkLst>
        </pc:graphicFrameChg>
      </pc:sldChg>
      <pc:sldChg chg="modSp add">
        <pc:chgData name="Louise Pezzaioli" userId="360b41a0-b242-48d2-b707-f5fa57585d53" providerId="ADAL" clId="{82FDCFAF-8E43-4C05-9814-E358BBD64DF5}" dt="2019-10-23T10:34:48.230" v="2424" actId="207"/>
        <pc:sldMkLst>
          <pc:docMk/>
          <pc:sldMk cId="3792894978" sldId="406"/>
        </pc:sldMkLst>
        <pc:spChg chg="mod">
          <ac:chgData name="Louise Pezzaioli" userId="360b41a0-b242-48d2-b707-f5fa57585d53" providerId="ADAL" clId="{82FDCFAF-8E43-4C05-9814-E358BBD64DF5}" dt="2019-10-23T10:34:48.230" v="2424" actId="207"/>
          <ac:spMkLst>
            <pc:docMk/>
            <pc:sldMk cId="3792894978" sldId="406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67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0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915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11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141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13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0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80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58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0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3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4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6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20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34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2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5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B31300A9-E3C5-4701-8EF1-45ED088A04DD}"/>
              </a:ext>
            </a:extLst>
          </p:cNvPr>
          <p:cNvGrpSpPr/>
          <p:nvPr/>
        </p:nvGrpSpPr>
        <p:grpSpPr>
          <a:xfrm>
            <a:off x="27814" y="6454317"/>
            <a:ext cx="1231337" cy="403587"/>
            <a:chOff x="36360" y="6454317"/>
            <a:chExt cx="1231337" cy="403587"/>
          </a:xfrm>
        </p:grpSpPr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F18B4CD-798D-4EA5-92CF-7A4BB6DD9812}"/>
                </a:ext>
              </a:extLst>
            </p:cNvPr>
            <p:cNvSpPr txBox="1"/>
            <p:nvPr/>
          </p:nvSpPr>
          <p:spPr>
            <a:xfrm>
              <a:off x="36360" y="6688627"/>
              <a:ext cx="123133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altLang="en-US" sz="500" b="1" dirty="0">
                  <a:latin typeface="Century Gothic" panose="020B0502020202020204" pitchFamily="34" charset="0"/>
                </a:rPr>
                <a:t>© Classroom Secrets Limited 2018</a:t>
              </a:r>
            </a:p>
          </p:txBody>
        </p:sp>
        <p:pic>
          <p:nvPicPr>
            <p:cNvPr id="18" name="Picture 17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F62330C-AB9B-43BE-82E4-98A7F5B9D6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85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1252164" y="1797803"/>
            <a:ext cx="5272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Letter-join Plus 36" panose="02000505000000020003" pitchFamily="50" charset="0"/>
              </a:rPr>
              <a:t>Maths Lesson 12- Co-ordinates</a:t>
            </a:r>
            <a:endParaRPr lang="en-GB" sz="4800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00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Plot the coordinates and label them with their corresponding letter.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77E5857-FD58-4D7E-BC12-A3C2D2F5D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028556"/>
              </p:ext>
            </p:extLst>
          </p:nvPr>
        </p:nvGraphicFramePr>
        <p:xfrm>
          <a:off x="6176130" y="1868405"/>
          <a:ext cx="1581226" cy="348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A. (0, 3)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B. (2, -4)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73452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C. (-5, -1)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92467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D. (-4, 4)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948783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3A4B0A7-CC88-4BFB-831B-AF5E7A7FF8B5}"/>
              </a:ext>
            </a:extLst>
          </p:cNvPr>
          <p:cNvGraphicFramePr>
            <a:graphicFrameLocks noGrp="1"/>
          </p:cNvGraphicFramePr>
          <p:nvPr/>
        </p:nvGraphicFramePr>
        <p:xfrm>
          <a:off x="1386644" y="1663866"/>
          <a:ext cx="3858460" cy="390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D906A1A-39FB-461B-8324-CBE4EBC0708A}"/>
              </a:ext>
            </a:extLst>
          </p:cNvPr>
          <p:cNvGraphicFramePr>
            <a:graphicFrameLocks noGrp="1"/>
          </p:cNvGraphicFramePr>
          <p:nvPr/>
        </p:nvGraphicFramePr>
        <p:xfrm>
          <a:off x="3036065" y="1481655"/>
          <a:ext cx="292700" cy="4257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2587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endParaRPr lang="en-GB" sz="1500" b="1">
                        <a:latin typeface="Century Gothic" panose="020B0502020202020204" pitchFamily="34" charset="0"/>
                      </a:endParaRP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6413A05-B441-4946-A7E5-7FB383D82388}"/>
              </a:ext>
            </a:extLst>
          </p:cNvPr>
          <p:cNvSpPr/>
          <p:nvPr/>
        </p:nvSpPr>
        <p:spPr>
          <a:xfrm>
            <a:off x="3268153" y="1355345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8F92C8D-B0E1-48B1-B96A-DCD8FD576478}"/>
              </a:ext>
            </a:extLst>
          </p:cNvPr>
          <p:cNvSpPr/>
          <p:nvPr/>
        </p:nvSpPr>
        <p:spPr>
          <a:xfrm flipV="1">
            <a:off x="3256307" y="5689019"/>
            <a:ext cx="130304" cy="13592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14747D0-8EDB-41BD-A51C-41FA3010B8AA}"/>
              </a:ext>
            </a:extLst>
          </p:cNvPr>
          <p:cNvGraphicFramePr>
            <a:graphicFrameLocks noGrp="1"/>
          </p:cNvGraphicFramePr>
          <p:nvPr/>
        </p:nvGraphicFramePr>
        <p:xfrm>
          <a:off x="1228545" y="3597742"/>
          <a:ext cx="4195400" cy="24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4544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3C010DD-922B-4CB3-B47F-E63997802AB9}"/>
              </a:ext>
            </a:extLst>
          </p:cNvPr>
          <p:cNvSpPr/>
          <p:nvPr/>
        </p:nvSpPr>
        <p:spPr>
          <a:xfrm rot="5400000">
            <a:off x="5429851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7987A30-2D32-4E34-8F76-48647B3AA905}"/>
              </a:ext>
            </a:extLst>
          </p:cNvPr>
          <p:cNvSpPr/>
          <p:nvPr/>
        </p:nvSpPr>
        <p:spPr>
          <a:xfrm rot="16200000">
            <a:off x="1096850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11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Plot the coordinates and label them with their corresponding letter.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3A4B0A7-CC88-4BFB-831B-AF5E7A7FF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89810"/>
              </p:ext>
            </p:extLst>
          </p:nvPr>
        </p:nvGraphicFramePr>
        <p:xfrm>
          <a:off x="1386644" y="1663866"/>
          <a:ext cx="3858460" cy="390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l"/>
                      <a:r>
                        <a:rPr lang="en-GB" sz="1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D906A1A-39FB-461B-8324-CBE4EBC0708A}"/>
              </a:ext>
            </a:extLst>
          </p:cNvPr>
          <p:cNvGraphicFramePr>
            <a:graphicFrameLocks noGrp="1"/>
          </p:cNvGraphicFramePr>
          <p:nvPr/>
        </p:nvGraphicFramePr>
        <p:xfrm>
          <a:off x="3036065" y="1481655"/>
          <a:ext cx="292700" cy="4257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2587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endParaRPr lang="en-GB" sz="1500" b="1">
                        <a:latin typeface="Century Gothic" panose="020B0502020202020204" pitchFamily="34" charset="0"/>
                      </a:endParaRP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6413A05-B441-4946-A7E5-7FB383D82388}"/>
              </a:ext>
            </a:extLst>
          </p:cNvPr>
          <p:cNvSpPr/>
          <p:nvPr/>
        </p:nvSpPr>
        <p:spPr>
          <a:xfrm>
            <a:off x="3268153" y="1355345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8F92C8D-B0E1-48B1-B96A-DCD8FD576478}"/>
              </a:ext>
            </a:extLst>
          </p:cNvPr>
          <p:cNvSpPr/>
          <p:nvPr/>
        </p:nvSpPr>
        <p:spPr>
          <a:xfrm flipV="1">
            <a:off x="3256307" y="5689019"/>
            <a:ext cx="130304" cy="13592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14747D0-8EDB-41BD-A51C-41FA3010B8AA}"/>
              </a:ext>
            </a:extLst>
          </p:cNvPr>
          <p:cNvGraphicFramePr>
            <a:graphicFrameLocks noGrp="1"/>
          </p:cNvGraphicFramePr>
          <p:nvPr/>
        </p:nvGraphicFramePr>
        <p:xfrm>
          <a:off x="1228545" y="3597742"/>
          <a:ext cx="4195400" cy="24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4544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3C010DD-922B-4CB3-B47F-E63997802AB9}"/>
              </a:ext>
            </a:extLst>
          </p:cNvPr>
          <p:cNvSpPr/>
          <p:nvPr/>
        </p:nvSpPr>
        <p:spPr>
          <a:xfrm rot="5400000">
            <a:off x="5429851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7987A30-2D32-4E34-8F76-48647B3AA905}"/>
              </a:ext>
            </a:extLst>
          </p:cNvPr>
          <p:cNvSpPr/>
          <p:nvPr/>
        </p:nvSpPr>
        <p:spPr>
          <a:xfrm rot="16200000">
            <a:off x="1096850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0E3A1D1-17DB-4D03-BF8D-39D692F36587}"/>
              </a:ext>
            </a:extLst>
          </p:cNvPr>
          <p:cNvSpPr/>
          <p:nvPr/>
        </p:nvSpPr>
        <p:spPr>
          <a:xfrm>
            <a:off x="3281381" y="2403773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4B7066FD-7CBB-443D-B0F8-BB26D35AF2E2}"/>
              </a:ext>
            </a:extLst>
          </p:cNvPr>
          <p:cNvSpPr/>
          <p:nvPr/>
        </p:nvSpPr>
        <p:spPr>
          <a:xfrm>
            <a:off x="4040351" y="5112808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72ADD4A-0C9E-480D-A311-896C3E28F044}"/>
              </a:ext>
            </a:extLst>
          </p:cNvPr>
          <p:cNvSpPr/>
          <p:nvPr/>
        </p:nvSpPr>
        <p:spPr>
          <a:xfrm>
            <a:off x="1356763" y="3944068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3D377F6-6CB7-4908-89B6-F702AA2E7D6B}"/>
              </a:ext>
            </a:extLst>
          </p:cNvPr>
          <p:cNvSpPr/>
          <p:nvPr/>
        </p:nvSpPr>
        <p:spPr>
          <a:xfrm>
            <a:off x="1718534" y="1988409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B76EAD8D-8238-4B38-B299-15BF3CFB9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28107"/>
              </p:ext>
            </p:extLst>
          </p:nvPr>
        </p:nvGraphicFramePr>
        <p:xfrm>
          <a:off x="6176130" y="1868405"/>
          <a:ext cx="1581226" cy="348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A. (0, 3)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B. (2, -4)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173452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C. (-5, -1)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092467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l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D. (-4, 4)</a:t>
                      </a:r>
                    </a:p>
                  </a:txBody>
                  <a:tcPr marL="7200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948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731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thinks that the coordinates below make a square.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2EDC2C49-D4EA-4A9A-BC3C-5B5A03C7F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14808"/>
              </p:ext>
            </p:extLst>
          </p:nvPr>
        </p:nvGraphicFramePr>
        <p:xfrm>
          <a:off x="6176130" y="1898599"/>
          <a:ext cx="1581226" cy="348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(3, 1)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(-1,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05407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(-1,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45705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(3,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7675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6CAC3B66-C6E0-45D6-9F50-EB39FCEE6A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746334"/>
              </p:ext>
            </p:extLst>
          </p:nvPr>
        </p:nvGraphicFramePr>
        <p:xfrm>
          <a:off x="1562029" y="1871345"/>
          <a:ext cx="3507690" cy="3545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769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80652FF-66D8-47A9-AC1C-E51F3FFF3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790506"/>
              </p:ext>
            </p:extLst>
          </p:nvPr>
        </p:nvGraphicFramePr>
        <p:xfrm>
          <a:off x="3049370" y="1705388"/>
          <a:ext cx="266091" cy="3870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091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47806">
                <a:tc>
                  <a:txBody>
                    <a:bodyPr/>
                    <a:lstStyle/>
                    <a:p>
                      <a:pPr algn="r"/>
                      <a:r>
                        <a:rPr lang="en-GB" sz="14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217095F-5AB6-4FAB-A53C-675E4B7996E0}"/>
              </a:ext>
            </a:extLst>
          </p:cNvPr>
          <p:cNvSpPr/>
          <p:nvPr/>
        </p:nvSpPr>
        <p:spPr>
          <a:xfrm>
            <a:off x="3262230" y="1589937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DEA422FB-4435-4999-A9E1-91BB338DF2B5}"/>
              </a:ext>
            </a:extLst>
          </p:cNvPr>
          <p:cNvSpPr/>
          <p:nvPr/>
        </p:nvSpPr>
        <p:spPr>
          <a:xfrm flipV="1">
            <a:off x="3262230" y="5582506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6D8F118-BC03-4FB9-A6B8-0900C2AC2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65152"/>
              </p:ext>
            </p:extLst>
          </p:nvPr>
        </p:nvGraphicFramePr>
        <p:xfrm>
          <a:off x="1419245" y="3639092"/>
          <a:ext cx="3813998" cy="223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727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73364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73364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C18F833E-06F3-4288-B304-6E998E659781}"/>
              </a:ext>
            </a:extLst>
          </p:cNvPr>
          <p:cNvSpPr/>
          <p:nvPr/>
        </p:nvSpPr>
        <p:spPr>
          <a:xfrm rot="5400000">
            <a:off x="5239966" y="3576058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FD64B4E8-6EBA-4986-940F-53F9AEC7F5EA}"/>
              </a:ext>
            </a:extLst>
          </p:cNvPr>
          <p:cNvSpPr/>
          <p:nvPr/>
        </p:nvSpPr>
        <p:spPr>
          <a:xfrm rot="16200000">
            <a:off x="1335601" y="3576058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thinks that the coordinates below make a square.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is incorrect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2EDC2C49-D4EA-4A9A-BC3C-5B5A03C7FE31}"/>
              </a:ext>
            </a:extLst>
          </p:cNvPr>
          <p:cNvGraphicFramePr>
            <a:graphicFrameLocks noGrp="1"/>
          </p:cNvGraphicFramePr>
          <p:nvPr/>
        </p:nvGraphicFramePr>
        <p:xfrm>
          <a:off x="6176130" y="1898599"/>
          <a:ext cx="1581226" cy="348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(3, 1)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(-1,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05407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(-1,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45705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(3,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7675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6CAC3B66-C6E0-45D6-9F50-EB39FCEE6A30}"/>
              </a:ext>
            </a:extLst>
          </p:cNvPr>
          <p:cNvGraphicFramePr>
            <a:graphicFrameLocks noGrp="1"/>
          </p:cNvGraphicFramePr>
          <p:nvPr/>
        </p:nvGraphicFramePr>
        <p:xfrm>
          <a:off x="1562029" y="1871345"/>
          <a:ext cx="3507690" cy="3545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769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80652FF-66D8-47A9-AC1C-E51F3FFF3194}"/>
              </a:ext>
            </a:extLst>
          </p:cNvPr>
          <p:cNvGraphicFramePr>
            <a:graphicFrameLocks noGrp="1"/>
          </p:cNvGraphicFramePr>
          <p:nvPr/>
        </p:nvGraphicFramePr>
        <p:xfrm>
          <a:off x="3049370" y="1705388"/>
          <a:ext cx="266091" cy="3870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091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47806">
                <a:tc>
                  <a:txBody>
                    <a:bodyPr/>
                    <a:lstStyle/>
                    <a:p>
                      <a:pPr algn="r"/>
                      <a:r>
                        <a:rPr lang="en-GB" sz="14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217095F-5AB6-4FAB-A53C-675E4B7996E0}"/>
              </a:ext>
            </a:extLst>
          </p:cNvPr>
          <p:cNvSpPr/>
          <p:nvPr/>
        </p:nvSpPr>
        <p:spPr>
          <a:xfrm>
            <a:off x="3262230" y="1589937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DEA422FB-4435-4999-A9E1-91BB338DF2B5}"/>
              </a:ext>
            </a:extLst>
          </p:cNvPr>
          <p:cNvSpPr/>
          <p:nvPr/>
        </p:nvSpPr>
        <p:spPr>
          <a:xfrm flipV="1">
            <a:off x="3262230" y="5582506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6D8F118-BC03-4FB9-A6B8-0900C2AC2901}"/>
              </a:ext>
            </a:extLst>
          </p:cNvPr>
          <p:cNvGraphicFramePr>
            <a:graphicFrameLocks noGrp="1"/>
          </p:cNvGraphicFramePr>
          <p:nvPr/>
        </p:nvGraphicFramePr>
        <p:xfrm>
          <a:off x="1419245" y="3639092"/>
          <a:ext cx="3813998" cy="223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727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73364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73364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C18F833E-06F3-4288-B304-6E998E659781}"/>
              </a:ext>
            </a:extLst>
          </p:cNvPr>
          <p:cNvSpPr/>
          <p:nvPr/>
        </p:nvSpPr>
        <p:spPr>
          <a:xfrm rot="5400000">
            <a:off x="5239966" y="3576058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FD64B4E8-6EBA-4986-940F-53F9AEC7F5EA}"/>
              </a:ext>
            </a:extLst>
          </p:cNvPr>
          <p:cNvSpPr/>
          <p:nvPr/>
        </p:nvSpPr>
        <p:spPr>
          <a:xfrm rot="16200000">
            <a:off x="1335601" y="3576058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9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George thinks that the coordinates below make a square. </a:t>
            </a: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why.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George is incorrect because the coordinates make a rectangle. The coordinates (-1, -4) and (3, -4) should be (-1, -3) and (3, -3).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2EDC2C49-D4EA-4A9A-BC3C-5B5A03C7FE31}"/>
              </a:ext>
            </a:extLst>
          </p:cNvPr>
          <p:cNvGraphicFramePr>
            <a:graphicFrameLocks noGrp="1"/>
          </p:cNvGraphicFramePr>
          <p:nvPr/>
        </p:nvGraphicFramePr>
        <p:xfrm>
          <a:off x="6176130" y="1898599"/>
          <a:ext cx="1581226" cy="3487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(3, 1)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(-1,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05407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(-1,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45705"/>
                  </a:ext>
                </a:extLst>
              </a:tr>
              <a:tr h="87196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(3,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17675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6CAC3B66-C6E0-45D6-9F50-EB39FCEE6A30}"/>
              </a:ext>
            </a:extLst>
          </p:cNvPr>
          <p:cNvGraphicFramePr>
            <a:graphicFrameLocks noGrp="1"/>
          </p:cNvGraphicFramePr>
          <p:nvPr/>
        </p:nvGraphicFramePr>
        <p:xfrm>
          <a:off x="1562029" y="1871345"/>
          <a:ext cx="3507690" cy="35456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769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50769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3438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50769"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dirty="0"/>
                    </a:p>
                  </a:txBody>
                  <a:tcPr marL="70155" marR="70155" marT="70155" marB="70155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380652FF-66D8-47A9-AC1C-E51F3FFF3194}"/>
              </a:ext>
            </a:extLst>
          </p:cNvPr>
          <p:cNvGraphicFramePr>
            <a:graphicFrameLocks noGrp="1"/>
          </p:cNvGraphicFramePr>
          <p:nvPr/>
        </p:nvGraphicFramePr>
        <p:xfrm>
          <a:off x="3049370" y="1705388"/>
          <a:ext cx="266091" cy="38707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091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47806">
                <a:tc>
                  <a:txBody>
                    <a:bodyPr/>
                    <a:lstStyle/>
                    <a:p>
                      <a:pPr algn="r"/>
                      <a:r>
                        <a:rPr lang="en-GB" sz="14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endParaRPr lang="en-GB" sz="1400" b="1">
                        <a:latin typeface="Century Gothic" panose="020B0502020202020204" pitchFamily="34" charset="0"/>
                      </a:endParaRP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2727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47805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637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9217095F-5AB6-4FAB-A53C-675E4B7996E0}"/>
              </a:ext>
            </a:extLst>
          </p:cNvPr>
          <p:cNvSpPr/>
          <p:nvPr/>
        </p:nvSpPr>
        <p:spPr>
          <a:xfrm>
            <a:off x="3262230" y="1589937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DEA422FB-4435-4999-A9E1-91BB338DF2B5}"/>
              </a:ext>
            </a:extLst>
          </p:cNvPr>
          <p:cNvSpPr/>
          <p:nvPr/>
        </p:nvSpPr>
        <p:spPr>
          <a:xfrm flipV="1">
            <a:off x="3262230" y="5582506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B6D8F118-BC03-4FB9-A6B8-0900C2AC2901}"/>
              </a:ext>
            </a:extLst>
          </p:cNvPr>
          <p:cNvGraphicFramePr>
            <a:graphicFrameLocks noGrp="1"/>
          </p:cNvGraphicFramePr>
          <p:nvPr/>
        </p:nvGraphicFramePr>
        <p:xfrm>
          <a:off x="1419245" y="3639092"/>
          <a:ext cx="3813998" cy="223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727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73364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73364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46727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23128"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C18F833E-06F3-4288-B304-6E998E659781}"/>
              </a:ext>
            </a:extLst>
          </p:cNvPr>
          <p:cNvSpPr/>
          <p:nvPr/>
        </p:nvSpPr>
        <p:spPr>
          <a:xfrm rot="5400000">
            <a:off x="5239966" y="3576058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FD64B4E8-6EBA-4986-940F-53F9AEC7F5EA}"/>
              </a:ext>
            </a:extLst>
          </p:cNvPr>
          <p:cNvSpPr/>
          <p:nvPr/>
        </p:nvSpPr>
        <p:spPr>
          <a:xfrm rot="16200000">
            <a:off x="1335601" y="3576058"/>
            <a:ext cx="107689" cy="112331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B8FB845-6C54-4100-B213-C291AA004353}"/>
              </a:ext>
            </a:extLst>
          </p:cNvPr>
          <p:cNvSpPr/>
          <p:nvPr/>
        </p:nvSpPr>
        <p:spPr>
          <a:xfrm>
            <a:off x="3958301" y="3218908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82008A-1B84-4A94-BCEF-CEC794E8CBC9}"/>
              </a:ext>
            </a:extLst>
          </p:cNvPr>
          <p:cNvSpPr/>
          <p:nvPr/>
        </p:nvSpPr>
        <p:spPr>
          <a:xfrm>
            <a:off x="2899498" y="3218908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5D6D074-8BE3-4A70-B93A-308601AE98B8}"/>
              </a:ext>
            </a:extLst>
          </p:cNvPr>
          <p:cNvSpPr/>
          <p:nvPr/>
        </p:nvSpPr>
        <p:spPr>
          <a:xfrm>
            <a:off x="2899498" y="4999631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4AC48AE-CDB3-4364-A7CA-CA49108B3B38}"/>
              </a:ext>
            </a:extLst>
          </p:cNvPr>
          <p:cNvSpPr/>
          <p:nvPr/>
        </p:nvSpPr>
        <p:spPr>
          <a:xfrm>
            <a:off x="4316642" y="4999631"/>
            <a:ext cx="105230" cy="10523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00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Letter-join Plus 36" panose="02000505000000020003" pitchFamily="50" charset="0"/>
              </a:rPr>
              <a:t>L.O. Co-ordinates</a:t>
            </a:r>
            <a:endParaRPr lang="en-GB" sz="5400" u="sng" dirty="0">
              <a:latin typeface="Letter-join Plus 36" panose="0200050500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  <a:latin typeface="Letter-join Plus 36" panose="02000505000000020003" pitchFamily="50" charset="0"/>
              </a:rPr>
              <a:t>I can read and plot co-ordinates in 1 quadrant</a:t>
            </a:r>
          </a:p>
          <a:p>
            <a:r>
              <a:rPr lang="en-GB" sz="3200" dirty="0" smtClean="0">
                <a:latin typeface="Letter-join Plus 36" panose="02000505000000020003" pitchFamily="50" charset="0"/>
              </a:rPr>
              <a:t>I can read and plot co-ordinates in 4 quadrants</a:t>
            </a:r>
          </a:p>
          <a:p>
            <a:r>
              <a:rPr lang="en-GB" sz="3200" dirty="0" smtClean="0">
                <a:solidFill>
                  <a:srgbClr val="FFC000"/>
                </a:solidFill>
                <a:latin typeface="Letter-join Plus 36" panose="02000505000000020003" pitchFamily="50" charset="0"/>
              </a:rPr>
              <a:t>I can reason and problem solve in 4 quadrants</a:t>
            </a:r>
            <a:endParaRPr lang="en-GB" sz="3200" dirty="0">
              <a:solidFill>
                <a:srgbClr val="FFC000"/>
              </a:solidFill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29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oordinates: Along the Corridor and up the Stairs A4 Display Pos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78" t="7036" r="16071" b="3086"/>
          <a:stretch/>
        </p:blipFill>
        <p:spPr bwMode="auto">
          <a:xfrm>
            <a:off x="102433" y="365126"/>
            <a:ext cx="8939134" cy="598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61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coordinates for this shape?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537FE8-0D63-4AB7-81CF-A27599BCC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09877"/>
              </p:ext>
            </p:extLst>
          </p:nvPr>
        </p:nvGraphicFramePr>
        <p:xfrm>
          <a:off x="2855870" y="1899272"/>
          <a:ext cx="396000" cy="3241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</a:tblGrid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22730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BD5342-1F3B-4B25-AA2A-A14CBC6D0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59813"/>
              </p:ext>
            </p:extLst>
          </p:nvPr>
        </p:nvGraphicFramePr>
        <p:xfrm>
          <a:off x="3079016" y="4977111"/>
          <a:ext cx="3225708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412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1256569797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081026C-8EE6-4915-8D03-85FBE650A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222077"/>
              </p:ext>
            </p:extLst>
          </p:nvPr>
        </p:nvGraphicFramePr>
        <p:xfrm>
          <a:off x="3251870" y="2071975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05AC72-ADF2-4DA0-87F0-82CE9E8CDB2F}"/>
              </a:ext>
            </a:extLst>
          </p:cNvPr>
          <p:cNvCxnSpPr>
            <a:cxnSpLocks/>
          </p:cNvCxnSpPr>
          <p:nvPr/>
        </p:nvCxnSpPr>
        <p:spPr>
          <a:xfrm flipV="1">
            <a:off x="3959439" y="2441749"/>
            <a:ext cx="0" cy="107834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4734D3-0276-4703-9127-760E265E9203}"/>
              </a:ext>
            </a:extLst>
          </p:cNvPr>
          <p:cNvCxnSpPr>
            <a:cxnSpLocks/>
          </p:cNvCxnSpPr>
          <p:nvPr/>
        </p:nvCxnSpPr>
        <p:spPr>
          <a:xfrm flipV="1">
            <a:off x="5399439" y="2416613"/>
            <a:ext cx="0" cy="109536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82DF5-0A9F-49F0-BF60-64F7CCC4680E}"/>
              </a:ext>
            </a:extLst>
          </p:cNvPr>
          <p:cNvCxnSpPr>
            <a:cxnSpLocks/>
          </p:cNvCxnSpPr>
          <p:nvPr/>
        </p:nvCxnSpPr>
        <p:spPr>
          <a:xfrm flipH="1">
            <a:off x="3953203" y="2425888"/>
            <a:ext cx="144623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A7A844-5DCB-474B-8FB2-86018DBD23B8}"/>
              </a:ext>
            </a:extLst>
          </p:cNvPr>
          <p:cNvCxnSpPr>
            <a:cxnSpLocks/>
          </p:cNvCxnSpPr>
          <p:nvPr/>
        </p:nvCxnSpPr>
        <p:spPr>
          <a:xfrm flipV="1">
            <a:off x="4674437" y="3511975"/>
            <a:ext cx="725002" cy="107417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DA31E2-08E9-4D9C-ADD5-B4829EED8D32}"/>
              </a:ext>
            </a:extLst>
          </p:cNvPr>
          <p:cNvCxnSpPr>
            <a:cxnSpLocks/>
          </p:cNvCxnSpPr>
          <p:nvPr/>
        </p:nvCxnSpPr>
        <p:spPr>
          <a:xfrm flipH="1" flipV="1">
            <a:off x="3959439" y="3511976"/>
            <a:ext cx="732431" cy="10741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A5DECECF-6CB7-4A72-8D17-658250787424}"/>
              </a:ext>
            </a:extLst>
          </p:cNvPr>
          <p:cNvSpPr/>
          <p:nvPr/>
        </p:nvSpPr>
        <p:spPr>
          <a:xfrm>
            <a:off x="3926217" y="2390918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EABCCBE-5A7B-4EE1-A0B5-47C87D483192}"/>
              </a:ext>
            </a:extLst>
          </p:cNvPr>
          <p:cNvSpPr/>
          <p:nvPr/>
        </p:nvSpPr>
        <p:spPr>
          <a:xfrm>
            <a:off x="5362504" y="2390918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821A41C-C0FA-4444-A882-89D6C9285BB0}"/>
              </a:ext>
            </a:extLst>
          </p:cNvPr>
          <p:cNvSpPr/>
          <p:nvPr/>
        </p:nvSpPr>
        <p:spPr>
          <a:xfrm>
            <a:off x="3926217" y="3472552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19ED3C5-3417-4434-98D8-32DF4772D6EF}"/>
              </a:ext>
            </a:extLst>
          </p:cNvPr>
          <p:cNvSpPr/>
          <p:nvPr/>
        </p:nvSpPr>
        <p:spPr>
          <a:xfrm>
            <a:off x="5369932" y="3470418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2E76B81-B575-48DD-AF56-774DF5AB943C}"/>
              </a:ext>
            </a:extLst>
          </p:cNvPr>
          <p:cNvSpPr/>
          <p:nvPr/>
        </p:nvSpPr>
        <p:spPr>
          <a:xfrm>
            <a:off x="4651220" y="4541589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are the coordinates for this shape?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(4,1), (2,4), (2,7), (6,7), (6,4)</a:t>
            </a: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537FE8-0D63-4AB7-81CF-A27599BCCAD2}"/>
              </a:ext>
            </a:extLst>
          </p:cNvPr>
          <p:cNvGraphicFramePr>
            <a:graphicFrameLocks noGrp="1"/>
          </p:cNvGraphicFramePr>
          <p:nvPr/>
        </p:nvGraphicFramePr>
        <p:xfrm>
          <a:off x="2855870" y="1899272"/>
          <a:ext cx="396000" cy="3241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</a:tblGrid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  <a:tr h="360183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00585" marR="100585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22730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BD5342-1F3B-4B25-AA2A-A14CBC6D0155}"/>
              </a:ext>
            </a:extLst>
          </p:cNvPr>
          <p:cNvGraphicFramePr>
            <a:graphicFrameLocks noGrp="1"/>
          </p:cNvGraphicFramePr>
          <p:nvPr/>
        </p:nvGraphicFramePr>
        <p:xfrm>
          <a:off x="3079016" y="4977111"/>
          <a:ext cx="3225708" cy="3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412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1256569797"/>
                    </a:ext>
                  </a:extLst>
                </a:gridCol>
                <a:gridCol w="358412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100585" marR="100585" marT="50292" marB="50292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081026C-8EE6-4915-8D03-85FBE650A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116744"/>
              </p:ext>
            </p:extLst>
          </p:nvPr>
        </p:nvGraphicFramePr>
        <p:xfrm>
          <a:off x="3251870" y="2071975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300" b="1" dirty="0">
                        <a:latin typeface="Century Gothic" panose="020B0502020202020204" pitchFamily="34" charset="0"/>
                      </a:endParaRPr>
                    </a:p>
                  </a:txBody>
                  <a:tcPr marL="57979" marR="57979" marT="57979" marB="57979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05AC72-ADF2-4DA0-87F0-82CE9E8CDB2F}"/>
              </a:ext>
            </a:extLst>
          </p:cNvPr>
          <p:cNvCxnSpPr>
            <a:cxnSpLocks/>
          </p:cNvCxnSpPr>
          <p:nvPr/>
        </p:nvCxnSpPr>
        <p:spPr>
          <a:xfrm flipV="1">
            <a:off x="3959439" y="2441749"/>
            <a:ext cx="0" cy="107834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4734D3-0276-4703-9127-760E265E9203}"/>
              </a:ext>
            </a:extLst>
          </p:cNvPr>
          <p:cNvCxnSpPr>
            <a:cxnSpLocks/>
          </p:cNvCxnSpPr>
          <p:nvPr/>
        </p:nvCxnSpPr>
        <p:spPr>
          <a:xfrm flipV="1">
            <a:off x="5399439" y="2416613"/>
            <a:ext cx="0" cy="109536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DD82DF5-0A9F-49F0-BF60-64F7CCC4680E}"/>
              </a:ext>
            </a:extLst>
          </p:cNvPr>
          <p:cNvCxnSpPr>
            <a:cxnSpLocks/>
          </p:cNvCxnSpPr>
          <p:nvPr/>
        </p:nvCxnSpPr>
        <p:spPr>
          <a:xfrm flipH="1">
            <a:off x="3953203" y="2425888"/>
            <a:ext cx="1446236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EA7A844-5DCB-474B-8FB2-86018DBD23B8}"/>
              </a:ext>
            </a:extLst>
          </p:cNvPr>
          <p:cNvCxnSpPr>
            <a:cxnSpLocks/>
          </p:cNvCxnSpPr>
          <p:nvPr/>
        </p:nvCxnSpPr>
        <p:spPr>
          <a:xfrm flipV="1">
            <a:off x="4674437" y="3511975"/>
            <a:ext cx="725002" cy="107417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FDA31E2-08E9-4D9C-ADD5-B4829EED8D32}"/>
              </a:ext>
            </a:extLst>
          </p:cNvPr>
          <p:cNvCxnSpPr>
            <a:cxnSpLocks/>
          </p:cNvCxnSpPr>
          <p:nvPr/>
        </p:nvCxnSpPr>
        <p:spPr>
          <a:xfrm flipH="1" flipV="1">
            <a:off x="3959439" y="3511976"/>
            <a:ext cx="732431" cy="107417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A5DECECF-6CB7-4A72-8D17-658250787424}"/>
              </a:ext>
            </a:extLst>
          </p:cNvPr>
          <p:cNvSpPr/>
          <p:nvPr/>
        </p:nvSpPr>
        <p:spPr>
          <a:xfrm>
            <a:off x="3926217" y="2390918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EABCCBE-5A7B-4EE1-A0B5-47C87D483192}"/>
              </a:ext>
            </a:extLst>
          </p:cNvPr>
          <p:cNvSpPr/>
          <p:nvPr/>
        </p:nvSpPr>
        <p:spPr>
          <a:xfrm>
            <a:off x="5362504" y="2390918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821A41C-C0FA-4444-A882-89D6C9285BB0}"/>
              </a:ext>
            </a:extLst>
          </p:cNvPr>
          <p:cNvSpPr/>
          <p:nvPr/>
        </p:nvSpPr>
        <p:spPr>
          <a:xfrm>
            <a:off x="3926217" y="3472552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19ED3C5-3417-4434-98D8-32DF4772D6EF}"/>
              </a:ext>
            </a:extLst>
          </p:cNvPr>
          <p:cNvSpPr/>
          <p:nvPr/>
        </p:nvSpPr>
        <p:spPr>
          <a:xfrm>
            <a:off x="5369932" y="3470418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2E76B81-B575-48DD-AF56-774DF5AB943C}"/>
              </a:ext>
            </a:extLst>
          </p:cNvPr>
          <p:cNvSpPr/>
          <p:nvPr/>
        </p:nvSpPr>
        <p:spPr>
          <a:xfrm>
            <a:off x="4651220" y="4541589"/>
            <a:ext cx="73872" cy="76527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05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coordinates to the points on the grid.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77E5857-FD58-4D7E-BC12-A3C2D2F5D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598326"/>
              </p:ext>
            </p:extLst>
          </p:nvPr>
        </p:nvGraphicFramePr>
        <p:xfrm>
          <a:off x="6176130" y="1868405"/>
          <a:ext cx="1581226" cy="3487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69757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(1, -2)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(-5, 2)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74543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(-2,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13386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(-2,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516696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(2, 4)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4325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3A4B0A7-CC88-4BFB-831B-AF5E7A7FF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89469"/>
              </p:ext>
            </p:extLst>
          </p:nvPr>
        </p:nvGraphicFramePr>
        <p:xfrm>
          <a:off x="1386644" y="1663866"/>
          <a:ext cx="3858460" cy="390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D906A1A-39FB-461B-8324-CBE4EBC07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27722"/>
              </p:ext>
            </p:extLst>
          </p:nvPr>
        </p:nvGraphicFramePr>
        <p:xfrm>
          <a:off x="3036065" y="1481655"/>
          <a:ext cx="292700" cy="4257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2587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endParaRPr lang="en-GB" sz="1500" b="1">
                        <a:latin typeface="Century Gothic" panose="020B0502020202020204" pitchFamily="34" charset="0"/>
                      </a:endParaRP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6413A05-B441-4946-A7E5-7FB383D82388}"/>
              </a:ext>
            </a:extLst>
          </p:cNvPr>
          <p:cNvSpPr/>
          <p:nvPr/>
        </p:nvSpPr>
        <p:spPr>
          <a:xfrm>
            <a:off x="3268153" y="1355345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8F92C8D-B0E1-48B1-B96A-DCD8FD576478}"/>
              </a:ext>
            </a:extLst>
          </p:cNvPr>
          <p:cNvSpPr/>
          <p:nvPr/>
        </p:nvSpPr>
        <p:spPr>
          <a:xfrm flipV="1">
            <a:off x="3256307" y="5689019"/>
            <a:ext cx="130304" cy="13592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14747D0-8EDB-41BD-A51C-41FA3010B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898403"/>
              </p:ext>
            </p:extLst>
          </p:nvPr>
        </p:nvGraphicFramePr>
        <p:xfrm>
          <a:off x="1228545" y="3597742"/>
          <a:ext cx="4195400" cy="24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4544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3C010DD-922B-4CB3-B47F-E63997802AB9}"/>
              </a:ext>
            </a:extLst>
          </p:cNvPr>
          <p:cNvSpPr/>
          <p:nvPr/>
        </p:nvSpPr>
        <p:spPr>
          <a:xfrm rot="5400000">
            <a:off x="5429851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7987A30-2D32-4E34-8F76-48647B3AA905}"/>
              </a:ext>
            </a:extLst>
          </p:cNvPr>
          <p:cNvSpPr/>
          <p:nvPr/>
        </p:nvSpPr>
        <p:spPr>
          <a:xfrm rot="16200000">
            <a:off x="1096850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2066AF6-854D-40FF-9A2D-BFCC9E0800B0}"/>
              </a:ext>
            </a:extLst>
          </p:cNvPr>
          <p:cNvSpPr/>
          <p:nvPr/>
        </p:nvSpPr>
        <p:spPr>
          <a:xfrm>
            <a:off x="1336470" y="2792243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521DB0-4AC8-4B15-9097-B01CD7C2AD99}"/>
              </a:ext>
            </a:extLst>
          </p:cNvPr>
          <p:cNvSpPr/>
          <p:nvPr/>
        </p:nvSpPr>
        <p:spPr>
          <a:xfrm>
            <a:off x="4031955" y="2006424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2B4E692-7143-4D84-AE23-C9417413EC16}"/>
              </a:ext>
            </a:extLst>
          </p:cNvPr>
          <p:cNvSpPr/>
          <p:nvPr/>
        </p:nvSpPr>
        <p:spPr>
          <a:xfrm>
            <a:off x="2485675" y="5123870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C38FFDA-8964-4C70-B53E-53B0C4CAF84E}"/>
              </a:ext>
            </a:extLst>
          </p:cNvPr>
          <p:cNvSpPr/>
          <p:nvPr/>
        </p:nvSpPr>
        <p:spPr>
          <a:xfrm>
            <a:off x="3665236" y="4326951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59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coordinates to the points on the grid.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77E5857-FD58-4D7E-BC12-A3C2D2F5D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98416"/>
              </p:ext>
            </p:extLst>
          </p:nvPr>
        </p:nvGraphicFramePr>
        <p:xfrm>
          <a:off x="6176130" y="1868405"/>
          <a:ext cx="1581226" cy="34878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1226">
                  <a:extLst>
                    <a:ext uri="{9D8B030D-6E8A-4147-A177-3AD203B41FA5}">
                      <a16:colId xmlns:a16="http://schemas.microsoft.com/office/drawing/2014/main" val="667756803"/>
                    </a:ext>
                  </a:extLst>
                </a:gridCol>
              </a:tblGrid>
              <a:tr h="69757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(1, -2)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360126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(-5, 2)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74543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(-2, -4)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13386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</a:rPr>
                        <a:t>(-2, 1)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516696"/>
                  </a:ext>
                </a:extLst>
              </a:tr>
              <a:tr h="69757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(2, 4)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043252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3A4B0A7-CC88-4BFB-831B-AF5E7A7FF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516836"/>
              </p:ext>
            </p:extLst>
          </p:nvPr>
        </p:nvGraphicFramePr>
        <p:xfrm>
          <a:off x="1386644" y="1663866"/>
          <a:ext cx="3858460" cy="390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D906A1A-39FB-461B-8324-CBE4EBC0708A}"/>
              </a:ext>
            </a:extLst>
          </p:cNvPr>
          <p:cNvGraphicFramePr>
            <a:graphicFrameLocks noGrp="1"/>
          </p:cNvGraphicFramePr>
          <p:nvPr/>
        </p:nvGraphicFramePr>
        <p:xfrm>
          <a:off x="3036065" y="1481655"/>
          <a:ext cx="292700" cy="4257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2587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endParaRPr lang="en-GB" sz="1500" b="1">
                        <a:latin typeface="Century Gothic" panose="020B0502020202020204" pitchFamily="34" charset="0"/>
                      </a:endParaRP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6413A05-B441-4946-A7E5-7FB383D82388}"/>
              </a:ext>
            </a:extLst>
          </p:cNvPr>
          <p:cNvSpPr/>
          <p:nvPr/>
        </p:nvSpPr>
        <p:spPr>
          <a:xfrm>
            <a:off x="3268153" y="1355345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8F92C8D-B0E1-48B1-B96A-DCD8FD576478}"/>
              </a:ext>
            </a:extLst>
          </p:cNvPr>
          <p:cNvSpPr/>
          <p:nvPr/>
        </p:nvSpPr>
        <p:spPr>
          <a:xfrm flipV="1">
            <a:off x="3256307" y="5689019"/>
            <a:ext cx="130304" cy="13592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14747D0-8EDB-41BD-A51C-41FA3010B8AA}"/>
              </a:ext>
            </a:extLst>
          </p:cNvPr>
          <p:cNvGraphicFramePr>
            <a:graphicFrameLocks noGrp="1"/>
          </p:cNvGraphicFramePr>
          <p:nvPr/>
        </p:nvGraphicFramePr>
        <p:xfrm>
          <a:off x="1228545" y="3597742"/>
          <a:ext cx="4195400" cy="24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4544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3C010DD-922B-4CB3-B47F-E63997802AB9}"/>
              </a:ext>
            </a:extLst>
          </p:cNvPr>
          <p:cNvSpPr/>
          <p:nvPr/>
        </p:nvSpPr>
        <p:spPr>
          <a:xfrm rot="5400000">
            <a:off x="5429851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7987A30-2D32-4E34-8F76-48647B3AA905}"/>
              </a:ext>
            </a:extLst>
          </p:cNvPr>
          <p:cNvSpPr/>
          <p:nvPr/>
        </p:nvSpPr>
        <p:spPr>
          <a:xfrm rot="16200000">
            <a:off x="1096850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2066AF6-854D-40FF-9A2D-BFCC9E0800B0}"/>
              </a:ext>
            </a:extLst>
          </p:cNvPr>
          <p:cNvSpPr/>
          <p:nvPr/>
        </p:nvSpPr>
        <p:spPr>
          <a:xfrm>
            <a:off x="1336470" y="2792243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521DB0-4AC8-4B15-9097-B01CD7C2AD99}"/>
              </a:ext>
            </a:extLst>
          </p:cNvPr>
          <p:cNvSpPr/>
          <p:nvPr/>
        </p:nvSpPr>
        <p:spPr>
          <a:xfrm>
            <a:off x="4031955" y="2006424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2B4E692-7143-4D84-AE23-C9417413EC16}"/>
              </a:ext>
            </a:extLst>
          </p:cNvPr>
          <p:cNvSpPr/>
          <p:nvPr/>
        </p:nvSpPr>
        <p:spPr>
          <a:xfrm>
            <a:off x="2485675" y="5123870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AC38FFDA-8964-4C70-B53E-53B0C4CAF84E}"/>
              </a:ext>
            </a:extLst>
          </p:cNvPr>
          <p:cNvSpPr/>
          <p:nvPr/>
        </p:nvSpPr>
        <p:spPr>
          <a:xfrm>
            <a:off x="3665236" y="4326951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14E192-3FC4-483E-B580-FDE54A7EAC80}"/>
              </a:ext>
            </a:extLst>
          </p:cNvPr>
          <p:cNvSpPr/>
          <p:nvPr/>
        </p:nvSpPr>
        <p:spPr>
          <a:xfrm>
            <a:off x="3740545" y="4194900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(1, -2)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E1AD4E-B707-44D6-A4D5-1464D62CD564}"/>
              </a:ext>
            </a:extLst>
          </p:cNvPr>
          <p:cNvSpPr/>
          <p:nvPr/>
        </p:nvSpPr>
        <p:spPr>
          <a:xfrm>
            <a:off x="1407580" y="2647578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(-5, 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55FD4A-1BF4-4671-8105-6151109679E4}"/>
              </a:ext>
            </a:extLst>
          </p:cNvPr>
          <p:cNvSpPr/>
          <p:nvPr/>
        </p:nvSpPr>
        <p:spPr>
          <a:xfrm>
            <a:off x="4105323" y="1869967"/>
            <a:ext cx="748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(2, 4)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FB57793-9568-45A9-A7BF-D1A5F9CB4371}"/>
              </a:ext>
            </a:extLst>
          </p:cNvPr>
          <p:cNvSpPr/>
          <p:nvPr/>
        </p:nvSpPr>
        <p:spPr>
          <a:xfrm>
            <a:off x="1583359" y="4973587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entury Gothic" panose="020B0502020202020204" pitchFamily="34" charset="0"/>
              </a:rPr>
              <a:t>(-2, -4)</a:t>
            </a:r>
          </a:p>
        </p:txBody>
      </p:sp>
    </p:spTree>
    <p:extLst>
      <p:ext uri="{BB962C8B-B14F-4D97-AF65-F5344CB8AC3E}">
        <p14:creationId xmlns:p14="http://schemas.microsoft.com/office/powerpoint/2010/main" val="33509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coordinates of each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3A4B0A7-CC88-4BFB-831B-AF5E7A7FF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11076"/>
              </p:ext>
            </p:extLst>
          </p:nvPr>
        </p:nvGraphicFramePr>
        <p:xfrm>
          <a:off x="2676360" y="1663866"/>
          <a:ext cx="3858460" cy="390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5846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D906A1A-39FB-461B-8324-CBE4EBC070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208133"/>
              </p:ext>
            </p:extLst>
          </p:nvPr>
        </p:nvGraphicFramePr>
        <p:xfrm>
          <a:off x="4325781" y="1481655"/>
          <a:ext cx="292700" cy="4257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2587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endParaRPr lang="en-GB" sz="1500" b="1">
                        <a:latin typeface="Century Gothic" panose="020B0502020202020204" pitchFamily="34" charset="0"/>
                      </a:endParaRP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6413A05-B441-4946-A7E5-7FB383D82388}"/>
              </a:ext>
            </a:extLst>
          </p:cNvPr>
          <p:cNvSpPr/>
          <p:nvPr/>
        </p:nvSpPr>
        <p:spPr>
          <a:xfrm>
            <a:off x="4557869" y="1355345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8F92C8D-B0E1-48B1-B96A-DCD8FD576478}"/>
              </a:ext>
            </a:extLst>
          </p:cNvPr>
          <p:cNvSpPr/>
          <p:nvPr/>
        </p:nvSpPr>
        <p:spPr>
          <a:xfrm flipV="1">
            <a:off x="4546023" y="5689019"/>
            <a:ext cx="130304" cy="13592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14747D0-8EDB-41BD-A51C-41FA3010B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68873"/>
              </p:ext>
            </p:extLst>
          </p:nvPr>
        </p:nvGraphicFramePr>
        <p:xfrm>
          <a:off x="2518261" y="3597742"/>
          <a:ext cx="4195400" cy="24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4544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3C010DD-922B-4CB3-B47F-E63997802AB9}"/>
              </a:ext>
            </a:extLst>
          </p:cNvPr>
          <p:cNvSpPr/>
          <p:nvPr/>
        </p:nvSpPr>
        <p:spPr>
          <a:xfrm rot="5400000">
            <a:off x="6719567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7987A30-2D32-4E34-8F76-48647B3AA905}"/>
              </a:ext>
            </a:extLst>
          </p:cNvPr>
          <p:cNvSpPr/>
          <p:nvPr/>
        </p:nvSpPr>
        <p:spPr>
          <a:xfrm rot="16200000">
            <a:off x="2386566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2066AF6-854D-40FF-9A2D-BFCC9E0800B0}"/>
              </a:ext>
            </a:extLst>
          </p:cNvPr>
          <p:cNvSpPr/>
          <p:nvPr/>
        </p:nvSpPr>
        <p:spPr>
          <a:xfrm>
            <a:off x="4932581" y="2402213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521DB0-4AC8-4B15-9097-B01CD7C2AD99}"/>
              </a:ext>
            </a:extLst>
          </p:cNvPr>
          <p:cNvSpPr/>
          <p:nvPr/>
        </p:nvSpPr>
        <p:spPr>
          <a:xfrm>
            <a:off x="5703814" y="2402213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AF762D-E617-4263-A86D-46F6C8DC44FC}"/>
              </a:ext>
            </a:extLst>
          </p:cNvPr>
          <p:cNvSpPr/>
          <p:nvPr/>
        </p:nvSpPr>
        <p:spPr>
          <a:xfrm>
            <a:off x="4932581" y="3937684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8EB43FF-0410-480C-80AD-C5E9A8853348}"/>
              </a:ext>
            </a:extLst>
          </p:cNvPr>
          <p:cNvSpPr/>
          <p:nvPr/>
        </p:nvSpPr>
        <p:spPr>
          <a:xfrm>
            <a:off x="5703814" y="3937684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648FE9-D5A1-4B7E-918F-CCA7854774BF}"/>
              </a:ext>
            </a:extLst>
          </p:cNvPr>
          <p:cNvSpPr/>
          <p:nvPr/>
        </p:nvSpPr>
        <p:spPr>
          <a:xfrm>
            <a:off x="4978372" y="2454828"/>
            <a:ext cx="784800" cy="1515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228471D-404C-421A-BE80-E9884AA8171C}"/>
              </a:ext>
            </a:extLst>
          </p:cNvPr>
          <p:cNvSpPr/>
          <p:nvPr/>
        </p:nvSpPr>
        <p:spPr>
          <a:xfrm>
            <a:off x="2642031" y="2015526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710AFD6-DEC6-45EA-BF6B-E2D320E39AF0}"/>
              </a:ext>
            </a:extLst>
          </p:cNvPr>
          <p:cNvSpPr/>
          <p:nvPr/>
        </p:nvSpPr>
        <p:spPr>
          <a:xfrm>
            <a:off x="4157074" y="2015526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71FA467-6292-4579-9B85-DF5108E947A6}"/>
              </a:ext>
            </a:extLst>
          </p:cNvPr>
          <p:cNvSpPr/>
          <p:nvPr/>
        </p:nvSpPr>
        <p:spPr>
          <a:xfrm>
            <a:off x="2642031" y="4337920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1192814-909C-4C41-8BA6-40DC5C95DE60}"/>
              </a:ext>
            </a:extLst>
          </p:cNvPr>
          <p:cNvSpPr/>
          <p:nvPr/>
        </p:nvSpPr>
        <p:spPr>
          <a:xfrm>
            <a:off x="4157074" y="4337920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16B302-4BE3-40DB-8B06-AD2ADDC19636}"/>
              </a:ext>
            </a:extLst>
          </p:cNvPr>
          <p:cNvSpPr/>
          <p:nvPr/>
        </p:nvSpPr>
        <p:spPr>
          <a:xfrm>
            <a:off x="2676360" y="2057028"/>
            <a:ext cx="1530363" cy="2311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9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Write the coordinates of each shape.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93A4B0A7-CC88-4BFB-831B-AF5E7A7FF8B5}"/>
              </a:ext>
            </a:extLst>
          </p:cNvPr>
          <p:cNvGraphicFramePr>
            <a:graphicFrameLocks noGrp="1"/>
          </p:cNvGraphicFramePr>
          <p:nvPr/>
        </p:nvGraphicFramePr>
        <p:xfrm>
          <a:off x="2676360" y="1663866"/>
          <a:ext cx="3858460" cy="39002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846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12295082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3340662685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85463129"/>
                    </a:ext>
                  </a:extLst>
                </a:gridCol>
                <a:gridCol w="385846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5846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E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F</a:t>
                      </a:r>
                    </a:p>
                  </a:txBody>
                  <a:tcPr marL="77171" marR="77171" marT="77171" marB="77171" anchor="b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96761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031138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pPr algn="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G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H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99782">
                <a:tc>
                  <a:txBody>
                    <a:bodyPr/>
                    <a:lstStyle/>
                    <a:p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D</a:t>
                      </a: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5846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7171" marR="77171" marT="77171" marB="77171">
                    <a:lnL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D906A1A-39FB-461B-8324-CBE4EBC0708A}"/>
              </a:ext>
            </a:extLst>
          </p:cNvPr>
          <p:cNvGraphicFramePr>
            <a:graphicFrameLocks noGrp="1"/>
          </p:cNvGraphicFramePr>
          <p:nvPr/>
        </p:nvGraphicFramePr>
        <p:xfrm>
          <a:off x="4325781" y="1481655"/>
          <a:ext cx="292700" cy="4257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7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</a:tblGrid>
              <a:tr h="382587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7649052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04022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62419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530952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008283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endParaRPr lang="en-GB" sz="1500" b="1">
                        <a:latin typeface="Century Gothic" panose="020B0502020202020204" pitchFamily="34" charset="0"/>
                      </a:endParaRP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216667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075159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75106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34944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026600"/>
                  </a:ext>
                </a:extLst>
              </a:tr>
              <a:tr h="382586">
                <a:tc>
                  <a:txBody>
                    <a:bodyPr/>
                    <a:lstStyle/>
                    <a:p>
                      <a:pPr algn="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7015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6413A05-B441-4946-A7E5-7FB383D82388}"/>
              </a:ext>
            </a:extLst>
          </p:cNvPr>
          <p:cNvSpPr/>
          <p:nvPr/>
        </p:nvSpPr>
        <p:spPr>
          <a:xfrm>
            <a:off x="4557869" y="1355345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8F92C8D-B0E1-48B1-B96A-DCD8FD576478}"/>
              </a:ext>
            </a:extLst>
          </p:cNvPr>
          <p:cNvSpPr/>
          <p:nvPr/>
        </p:nvSpPr>
        <p:spPr>
          <a:xfrm flipV="1">
            <a:off x="4546023" y="5689019"/>
            <a:ext cx="130304" cy="13592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14747D0-8EDB-41BD-A51C-41FA3010B8AA}"/>
              </a:ext>
            </a:extLst>
          </p:cNvPr>
          <p:cNvGraphicFramePr>
            <a:graphicFrameLocks noGrp="1"/>
          </p:cNvGraphicFramePr>
          <p:nvPr/>
        </p:nvGraphicFramePr>
        <p:xfrm>
          <a:off x="2518261" y="3597742"/>
          <a:ext cx="4195400" cy="245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400">
                  <a:extLst>
                    <a:ext uri="{9D8B030D-6E8A-4147-A177-3AD203B41FA5}">
                      <a16:colId xmlns:a16="http://schemas.microsoft.com/office/drawing/2014/main" val="1819884855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597772720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19877558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168310754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422245987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876895880"/>
                    </a:ext>
                  </a:extLst>
                </a:gridCol>
                <a:gridCol w="190700">
                  <a:extLst>
                    <a:ext uri="{9D8B030D-6E8A-4147-A177-3AD203B41FA5}">
                      <a16:colId xmlns:a16="http://schemas.microsoft.com/office/drawing/2014/main" val="264014083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305969347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368445663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366549986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2861950421"/>
                    </a:ext>
                  </a:extLst>
                </a:gridCol>
                <a:gridCol w="381400">
                  <a:extLst>
                    <a:ext uri="{9D8B030D-6E8A-4147-A177-3AD203B41FA5}">
                      <a16:colId xmlns:a16="http://schemas.microsoft.com/office/drawing/2014/main" val="1695185005"/>
                    </a:ext>
                  </a:extLst>
                </a:gridCol>
              </a:tblGrid>
              <a:tr h="245441"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-1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124817"/>
                  </a:ext>
                </a:extLst>
              </a:tr>
            </a:tbl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53C010DD-922B-4CB3-B47F-E63997802AB9}"/>
              </a:ext>
            </a:extLst>
          </p:cNvPr>
          <p:cNvSpPr/>
          <p:nvPr/>
        </p:nvSpPr>
        <p:spPr>
          <a:xfrm rot="5400000">
            <a:off x="6719567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B7987A30-2D32-4E34-8F76-48647B3AA905}"/>
              </a:ext>
            </a:extLst>
          </p:cNvPr>
          <p:cNvSpPr/>
          <p:nvPr/>
        </p:nvSpPr>
        <p:spPr>
          <a:xfrm rot="16200000">
            <a:off x="2386566" y="3530721"/>
            <a:ext cx="118458" cy="123564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entury Gothic" panose="020B0502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2066AF6-854D-40FF-9A2D-BFCC9E0800B0}"/>
              </a:ext>
            </a:extLst>
          </p:cNvPr>
          <p:cNvSpPr/>
          <p:nvPr/>
        </p:nvSpPr>
        <p:spPr>
          <a:xfrm>
            <a:off x="4932581" y="2402213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3521DB0-4AC8-4B15-9097-B01CD7C2AD99}"/>
              </a:ext>
            </a:extLst>
          </p:cNvPr>
          <p:cNvSpPr/>
          <p:nvPr/>
        </p:nvSpPr>
        <p:spPr>
          <a:xfrm>
            <a:off x="5703814" y="2402213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AF762D-E617-4263-A86D-46F6C8DC44FC}"/>
              </a:ext>
            </a:extLst>
          </p:cNvPr>
          <p:cNvSpPr/>
          <p:nvPr/>
        </p:nvSpPr>
        <p:spPr>
          <a:xfrm>
            <a:off x="4932581" y="3937684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8EB43FF-0410-480C-80AD-C5E9A8853348}"/>
              </a:ext>
            </a:extLst>
          </p:cNvPr>
          <p:cNvSpPr/>
          <p:nvPr/>
        </p:nvSpPr>
        <p:spPr>
          <a:xfrm>
            <a:off x="5703814" y="3937684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5648FE9-D5A1-4B7E-918F-CCA7854774BF}"/>
              </a:ext>
            </a:extLst>
          </p:cNvPr>
          <p:cNvSpPr/>
          <p:nvPr/>
        </p:nvSpPr>
        <p:spPr>
          <a:xfrm>
            <a:off x="4978372" y="2454828"/>
            <a:ext cx="784800" cy="15156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228471D-404C-421A-BE80-E9884AA8171C}"/>
              </a:ext>
            </a:extLst>
          </p:cNvPr>
          <p:cNvSpPr/>
          <p:nvPr/>
        </p:nvSpPr>
        <p:spPr>
          <a:xfrm>
            <a:off x="2642031" y="2015526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710AFD6-DEC6-45EA-BF6B-E2D320E39AF0}"/>
              </a:ext>
            </a:extLst>
          </p:cNvPr>
          <p:cNvSpPr/>
          <p:nvPr/>
        </p:nvSpPr>
        <p:spPr>
          <a:xfrm>
            <a:off x="4157074" y="2015526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71FA467-6292-4579-9B85-DF5108E947A6}"/>
              </a:ext>
            </a:extLst>
          </p:cNvPr>
          <p:cNvSpPr/>
          <p:nvPr/>
        </p:nvSpPr>
        <p:spPr>
          <a:xfrm>
            <a:off x="2642031" y="4337920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1192814-909C-4C41-8BA6-40DC5C95DE60}"/>
              </a:ext>
            </a:extLst>
          </p:cNvPr>
          <p:cNvSpPr/>
          <p:nvPr/>
        </p:nvSpPr>
        <p:spPr>
          <a:xfrm>
            <a:off x="4157074" y="4337920"/>
            <a:ext cx="105230" cy="10523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816B302-4BE3-40DB-8B06-AD2ADDC19636}"/>
              </a:ext>
            </a:extLst>
          </p:cNvPr>
          <p:cNvSpPr/>
          <p:nvPr/>
        </p:nvSpPr>
        <p:spPr>
          <a:xfrm>
            <a:off x="2671864" y="2057028"/>
            <a:ext cx="1534859" cy="2311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00983FE-6F80-428B-8286-EF0291D91283}"/>
              </a:ext>
            </a:extLst>
          </p:cNvPr>
          <p:cNvSpPr/>
          <p:nvPr/>
        </p:nvSpPr>
        <p:spPr>
          <a:xfrm>
            <a:off x="742719" y="2469117"/>
            <a:ext cx="135165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(-5, 4)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 (-1, 4)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 (-5, -2)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 (-1, -2) </a:t>
            </a:r>
            <a:endParaRPr lang="en-GB" sz="20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4797C48-9C0A-4361-A33A-9199DFB148BB}"/>
              </a:ext>
            </a:extLst>
          </p:cNvPr>
          <p:cNvSpPr/>
          <p:nvPr/>
        </p:nvSpPr>
        <p:spPr>
          <a:xfrm>
            <a:off x="7124370" y="2469117"/>
            <a:ext cx="1239442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 (1, 3)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 (3, 3)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 (1, -1)</a:t>
            </a:r>
          </a:p>
          <a:p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 (3, -1)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678129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65DDA6-3F9F-4006-89EE-4E510511CD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0f0ae0ff-29c4-4766-b250-c1a9bee8d430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86144f90-c7b6-48d0-aae5-f5e9e48cc3df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1860</TotalTime>
  <Words>885</Words>
  <Application>Microsoft Office PowerPoint</Application>
  <PresentationFormat>On-screen Show (4:3)</PresentationFormat>
  <Paragraphs>555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Letter-join Plus 36</vt:lpstr>
      <vt:lpstr>Trebuchet MS</vt:lpstr>
      <vt:lpstr>Wingdings 3</vt:lpstr>
      <vt:lpstr>Facet</vt:lpstr>
      <vt:lpstr>PowerPoint Presentation</vt:lpstr>
      <vt:lpstr>L.O. Co-ordinates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Office 2016</cp:lastModifiedBy>
  <cp:revision>54</cp:revision>
  <dcterms:created xsi:type="dcterms:W3CDTF">2018-03-17T10:08:43Z</dcterms:created>
  <dcterms:modified xsi:type="dcterms:W3CDTF">2020-06-25T09:42:58Z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