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9" r:id="rId3"/>
    <p:sldId id="283" r:id="rId4"/>
    <p:sldId id="284" r:id="rId5"/>
    <p:sldId id="286" r:id="rId6"/>
    <p:sldId id="280" r:id="rId7"/>
    <p:sldId id="28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3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7825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209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34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388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2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4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4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6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3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0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4383-19F7-4C09-9BA8-4C70D9DD6852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H0YnFpjw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http://gwydir.demon.co.uk/jo/egypt/num5.gif" TargetMode="External"/><Relationship Id="rId3" Type="http://schemas.openxmlformats.org/officeDocument/2006/relationships/image" Target="http://gwydir.demon.co.uk/jo/egypt/num0.gif" TargetMode="External"/><Relationship Id="rId7" Type="http://schemas.openxmlformats.org/officeDocument/2006/relationships/image" Target="http://gwydir.demon.co.uk/jo/egypt/num2.gif" TargetMode="External"/><Relationship Id="rId12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http://gwydir.demon.co.uk/jo/egypt/num4.gif" TargetMode="External"/><Relationship Id="rId5" Type="http://schemas.openxmlformats.org/officeDocument/2006/relationships/image" Target="http://gwydir.demon.co.uk/jo/egypt/num1.gif" TargetMode="External"/><Relationship Id="rId15" Type="http://schemas.openxmlformats.org/officeDocument/2006/relationships/image" Target="http://gwydir.demon.co.uk/jo/egypt/num6.gif" TargetMode="External"/><Relationship Id="rId10" Type="http://schemas.openxmlformats.org/officeDocument/2006/relationships/image" Target="../media/image7.gif"/><Relationship Id="rId4" Type="http://schemas.openxmlformats.org/officeDocument/2006/relationships/image" Target="../media/image4.gif"/><Relationship Id="rId9" Type="http://schemas.openxmlformats.org/officeDocument/2006/relationships/image" Target="http://gwydir.demon.co.uk/jo/egypt/num3.gif" TargetMode="External"/><Relationship Id="rId1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Ws1cMO4V9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Maths Lesson </a:t>
            </a:r>
            <a:r>
              <a:rPr lang="en-GB" dirty="0" smtClean="0">
                <a:latin typeface="Letter-join Plus 36" panose="02000505000000020003" pitchFamily="50" charset="0"/>
              </a:rPr>
              <a:t>13</a:t>
            </a:r>
            <a:r>
              <a:rPr lang="en-GB" dirty="0" smtClean="0">
                <a:latin typeface="Letter-join Plus 36" panose="02000505000000020003" pitchFamily="50" charset="0"/>
              </a:rPr>
              <a:t> 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Children will need a mirror each.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6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943"/>
            <a:ext cx="9903580" cy="1320800"/>
          </a:xfrm>
        </p:spPr>
        <p:txBody>
          <a:bodyPr>
            <a:normAutofit fontScale="90000"/>
          </a:bodyPr>
          <a:lstStyle/>
          <a:p>
            <a:r>
              <a:rPr lang="en-GB" sz="6000" u="sng" dirty="0" smtClean="0">
                <a:solidFill>
                  <a:srgbClr val="002060"/>
                </a:solidFill>
                <a:latin typeface="Letter-join Plus 36" panose="02000505000000020003" pitchFamily="50" charset="0"/>
              </a:rPr>
              <a:t>L.O. </a:t>
            </a:r>
            <a:r>
              <a:rPr lang="en-GB" sz="6000" u="sng" dirty="0" smtClean="0">
                <a:solidFill>
                  <a:srgbClr val="002060"/>
                </a:solidFill>
                <a:latin typeface="Letter-join Plus 36" panose="02000505000000020003" pitchFamily="50" charset="0"/>
              </a:rPr>
              <a:t>Egyptian Numbers /Algebra</a:t>
            </a:r>
            <a:endParaRPr lang="en-GB" sz="6000" u="sng" dirty="0">
              <a:solidFill>
                <a:srgbClr val="002060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2" y="1451429"/>
            <a:ext cx="9603135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Problem of th</a:t>
            </a:r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e day</a:t>
            </a:r>
            <a:endParaRPr lang="en-GB" sz="4000" dirty="0" smtClean="0">
              <a:solidFill>
                <a:srgbClr val="FFC000"/>
              </a:solidFill>
              <a:latin typeface="Letter-join Plus 36" panose="02000505000000020003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786" t="40847" r="49047" b="30582"/>
          <a:stretch/>
        </p:blipFill>
        <p:spPr>
          <a:xfrm>
            <a:off x="1480456" y="2235199"/>
            <a:ext cx="8362049" cy="393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943"/>
            <a:ext cx="9903580" cy="1320800"/>
          </a:xfrm>
        </p:spPr>
        <p:txBody>
          <a:bodyPr>
            <a:normAutofit fontScale="90000"/>
          </a:bodyPr>
          <a:lstStyle/>
          <a:p>
            <a:r>
              <a:rPr lang="en-GB" sz="6000" u="sng" dirty="0" smtClean="0">
                <a:solidFill>
                  <a:srgbClr val="002060"/>
                </a:solidFill>
                <a:latin typeface="Letter-join Plus 36" panose="02000505000000020003" pitchFamily="50" charset="0"/>
              </a:rPr>
              <a:t>L.O. </a:t>
            </a:r>
            <a:r>
              <a:rPr lang="en-GB" sz="6000" u="sng" dirty="0" smtClean="0">
                <a:solidFill>
                  <a:srgbClr val="002060"/>
                </a:solidFill>
                <a:latin typeface="Letter-join Plus 36" panose="02000505000000020003" pitchFamily="50" charset="0"/>
              </a:rPr>
              <a:t>Egyptian Numbers /Algebra</a:t>
            </a:r>
            <a:endParaRPr lang="en-GB" sz="6000" u="sng" dirty="0">
              <a:solidFill>
                <a:srgbClr val="002060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076" y="1930400"/>
            <a:ext cx="9603135" cy="388077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C00000"/>
                </a:solidFill>
                <a:latin typeface="Letter-join Plus 36" panose="02000505000000020003" pitchFamily="50" charset="0"/>
              </a:rPr>
              <a:t>I can </a:t>
            </a:r>
            <a:r>
              <a:rPr lang="en-GB" sz="4000" dirty="0" smtClean="0">
                <a:solidFill>
                  <a:srgbClr val="C00000"/>
                </a:solidFill>
                <a:latin typeface="Letter-join Plus 36" panose="02000505000000020003" pitchFamily="50" charset="0"/>
              </a:rPr>
              <a:t>explain what each symbol represents</a:t>
            </a:r>
            <a:endParaRPr lang="en-GB" sz="4000" dirty="0" smtClean="0">
              <a:solidFill>
                <a:srgbClr val="C00000"/>
              </a:solidFill>
              <a:latin typeface="Letter-join Plus 36" panose="02000505000000020003" pitchFamily="50" charset="0"/>
            </a:endParaRPr>
          </a:p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Letter-join Plus 36" panose="02000505000000020003" pitchFamily="50" charset="0"/>
              </a:rPr>
              <a:t>I </a:t>
            </a:r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Letter-join Plus 36" panose="02000505000000020003" pitchFamily="50" charset="0"/>
              </a:rPr>
              <a:t>can write and read Egyptian numbers</a:t>
            </a:r>
            <a:endParaRPr lang="en-GB" sz="4000" dirty="0" smtClean="0">
              <a:solidFill>
                <a:schemeClr val="bg1">
                  <a:lumMod val="50000"/>
                </a:schemeClr>
              </a:solidFill>
              <a:latin typeface="Letter-join Plus 36" panose="02000505000000020003" pitchFamily="50" charset="0"/>
            </a:endParaRPr>
          </a:p>
          <a:p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I </a:t>
            </a:r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can solve problems </a:t>
            </a:r>
            <a:r>
              <a:rPr lang="en-GB" sz="400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using Egyptian </a:t>
            </a:r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numbers</a:t>
            </a:r>
            <a:endParaRPr lang="en-GB" sz="4000" dirty="0" smtClean="0">
              <a:solidFill>
                <a:srgbClr val="FFC000"/>
              </a:solidFill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latin typeface="Letter-join Plus 36" panose="02000505000000020003" pitchFamily="50" charset="0"/>
              </a:rPr>
              <a:t>A history of numbers! (5min)</a:t>
            </a:r>
            <a:endParaRPr lang="en-GB" sz="5400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www.youtube.com/watch?v=cZH0YnFpjwU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69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came first?</a:t>
            </a:r>
            <a:br>
              <a:rPr lang="en-GB" dirty="0" smtClean="0"/>
            </a:br>
            <a:r>
              <a:rPr lang="en-GB" dirty="0" smtClean="0"/>
              <a:t>The Ancient Roman or Greek numeral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89219" y="-1520536"/>
            <a:ext cx="3529011" cy="1089126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65724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726" y="255572"/>
            <a:ext cx="8596668" cy="1320800"/>
          </a:xfrm>
        </p:spPr>
        <p:txBody>
          <a:bodyPr/>
          <a:lstStyle/>
          <a:p>
            <a:r>
              <a:rPr lang="en-GB" dirty="0" smtClean="0"/>
              <a:t>The Egyptian Numeric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1" y="5749941"/>
            <a:ext cx="599660" cy="472728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rgbClr val="0000CB"/>
                </a:solidFill>
              </a:rPr>
              <a:t>1</a:t>
            </a:r>
            <a:endParaRPr lang="en-GB" sz="4000" b="1" dirty="0">
              <a:solidFill>
                <a:srgbClr val="0000CB"/>
              </a:solidFill>
            </a:endParaRPr>
          </a:p>
        </p:txBody>
      </p:sp>
      <p:pic>
        <p:nvPicPr>
          <p:cNvPr id="1031" name="Picture 7" descr="on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26" y="3481478"/>
            <a:ext cx="176570" cy="13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n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95" y="3635540"/>
            <a:ext cx="1147705" cy="13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undred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63" y="4659157"/>
            <a:ext cx="1147705" cy="13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ousand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900" y="3481476"/>
            <a:ext cx="492925" cy="13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ten thousand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510" y="4507364"/>
            <a:ext cx="423034" cy="132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undred thousand"/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00" y="3481480"/>
            <a:ext cx="1041029" cy="13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million"/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781" y="4425689"/>
            <a:ext cx="1022635" cy="13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30182" y="1664898"/>
            <a:ext cx="11343974" cy="1526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dirty="0" smtClean="0"/>
              <a:t>This is what the Egyptian number system looks </a:t>
            </a:r>
            <a:r>
              <a:rPr lang="en-GB" sz="4000" dirty="0" smtClean="0"/>
              <a:t>like. </a:t>
            </a:r>
            <a:endParaRPr lang="en-GB" sz="4000" dirty="0"/>
          </a:p>
          <a:p>
            <a:endParaRPr lang="en-GB" sz="2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311922" y="5215329"/>
            <a:ext cx="1315653" cy="47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rgbClr val="0000CB"/>
                </a:solidFill>
              </a:rPr>
              <a:t>10</a:t>
            </a:r>
            <a:endParaRPr lang="en-GB" sz="4000" b="1" dirty="0">
              <a:solidFill>
                <a:srgbClr val="0000CB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856583" y="6239446"/>
            <a:ext cx="2119085" cy="47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rgbClr val="0000CB"/>
                </a:solidFill>
              </a:rPr>
              <a:t>100</a:t>
            </a:r>
            <a:endParaRPr lang="en-GB" sz="4000" b="1" dirty="0">
              <a:solidFill>
                <a:srgbClr val="0000CB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341044" y="5087827"/>
            <a:ext cx="2119085" cy="47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rgbClr val="008000"/>
                </a:solidFill>
              </a:rPr>
              <a:t>1000</a:t>
            </a:r>
            <a:endParaRPr lang="en-GB" sz="4000" b="1" dirty="0">
              <a:solidFill>
                <a:srgbClr val="008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03379" y="6165608"/>
            <a:ext cx="2119085" cy="47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rgbClr val="BD6D37"/>
                </a:solidFill>
              </a:rPr>
              <a:t>10,000</a:t>
            </a:r>
            <a:endParaRPr lang="en-GB" sz="4000" b="1" dirty="0">
              <a:solidFill>
                <a:srgbClr val="BD6D37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574804" y="5024947"/>
            <a:ext cx="2483596" cy="47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rgbClr val="42671B"/>
                </a:solidFill>
              </a:rPr>
              <a:t>100,000</a:t>
            </a:r>
            <a:endParaRPr lang="en-GB" sz="4000" b="1" dirty="0">
              <a:solidFill>
                <a:srgbClr val="42671B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343028" y="5997357"/>
            <a:ext cx="2848972" cy="472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chemeClr val="tx1"/>
                </a:solidFill>
              </a:rPr>
              <a:t>1000,000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Let’s learn more about the Egyptian Numeral syste</a:t>
            </a:r>
            <a:r>
              <a:rPr lang="en-GB" dirty="0">
                <a:latin typeface="Letter-join Plus 36" panose="02000505000000020003" pitchFamily="50" charset="0"/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www.youtube.com/watch?v=rWs1cMO4V9s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3463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1680</TotalTime>
  <Words>94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Letter-join Plus 36</vt:lpstr>
      <vt:lpstr>Trebuchet MS</vt:lpstr>
      <vt:lpstr>Wingdings 3</vt:lpstr>
      <vt:lpstr>Facet</vt:lpstr>
      <vt:lpstr>Maths Lesson 13 </vt:lpstr>
      <vt:lpstr>L.O. Egyptian Numbers /Algebra</vt:lpstr>
      <vt:lpstr>L.O. Egyptian Numbers /Algebra</vt:lpstr>
      <vt:lpstr>A history of numbers! (5min)</vt:lpstr>
      <vt:lpstr>Which came first? The Ancient Roman or Greek numeral system?</vt:lpstr>
      <vt:lpstr>The Egyptian Numeric System</vt:lpstr>
      <vt:lpstr>Let’s learn more about the Egyptian Numeral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Lesson 2</dc:title>
  <dc:creator>Office 2016</dc:creator>
  <cp:lastModifiedBy>Office 2016</cp:lastModifiedBy>
  <cp:revision>24</cp:revision>
  <dcterms:created xsi:type="dcterms:W3CDTF">2020-06-08T08:53:14Z</dcterms:created>
  <dcterms:modified xsi:type="dcterms:W3CDTF">2020-07-02T09:31:10Z</dcterms:modified>
</cp:coreProperties>
</file>