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9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03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52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03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8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612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1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16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250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9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8651-8143-49F6-B3A9-24E932220200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E958E-5105-423B-9517-1C598E81D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1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09007" y="191792"/>
            <a:ext cx="11769634" cy="6636341"/>
            <a:chOff x="235132" y="195533"/>
            <a:chExt cx="11769634" cy="6636341"/>
          </a:xfrm>
        </p:grpSpPr>
        <p:pic>
          <p:nvPicPr>
            <p:cNvPr id="1026" name="Picture 2" descr="Frame made of african countries flags vector illustration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66"/>
            <a:stretch/>
          </p:blipFill>
          <p:spPr bwMode="auto">
            <a:xfrm>
              <a:off x="235132" y="195533"/>
              <a:ext cx="11769634" cy="6636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40526" y="757646"/>
              <a:ext cx="10319657" cy="54733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136469" y="1030288"/>
            <a:ext cx="8891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 smtClean="0">
                <a:latin typeface="Letter-join Plus 36" panose="02000505000000020003" pitchFamily="50" charset="0"/>
              </a:rPr>
              <a:t>Monday 6</a:t>
            </a:r>
            <a:r>
              <a:rPr lang="en-GB" sz="3600" u="sng" baseline="30000" dirty="0" smtClean="0">
                <a:latin typeface="Letter-join Plus 36" panose="02000505000000020003" pitchFamily="50" charset="0"/>
              </a:rPr>
              <a:t>th</a:t>
            </a:r>
            <a:r>
              <a:rPr lang="en-GB" sz="3600" u="sng" dirty="0" smtClean="0">
                <a:latin typeface="Letter-join Plus 36" panose="02000505000000020003" pitchFamily="50" charset="0"/>
              </a:rPr>
              <a:t> July 2020</a:t>
            </a:r>
            <a:endParaRPr lang="en-GB" sz="3600" u="sng" dirty="0">
              <a:latin typeface="Letter-join Plus 36" panose="02000505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6469" y="1800818"/>
            <a:ext cx="960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 smtClean="0">
                <a:latin typeface="Letter-join Plus 36" panose="02000505000000020003" pitchFamily="50" charset="0"/>
              </a:rPr>
              <a:t>L.O: To locate and explain the geographical features of Egypt. </a:t>
            </a:r>
            <a:endParaRPr lang="en-GB" sz="3600" i="1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2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09007" y="191792"/>
            <a:ext cx="11769634" cy="6636341"/>
            <a:chOff x="235132" y="195533"/>
            <a:chExt cx="11769634" cy="6636341"/>
          </a:xfrm>
        </p:grpSpPr>
        <p:pic>
          <p:nvPicPr>
            <p:cNvPr id="1026" name="Picture 2" descr="Frame made of african countries flags vector illustration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66"/>
            <a:stretch/>
          </p:blipFill>
          <p:spPr bwMode="auto">
            <a:xfrm>
              <a:off x="235132" y="195533"/>
              <a:ext cx="11769634" cy="6636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40526" y="757646"/>
              <a:ext cx="10319657" cy="54733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957942" y="748095"/>
            <a:ext cx="8512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 smtClean="0">
                <a:latin typeface="Letter-join Plus 36" panose="02000505000000020003" pitchFamily="50" charset="0"/>
              </a:rPr>
              <a:t>Where is Egypt? </a:t>
            </a:r>
            <a:endParaRPr lang="en-GB" sz="3200" u="sng" dirty="0">
              <a:latin typeface="Letter-join Plus 36" panose="02000505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1351" y="1242842"/>
            <a:ext cx="9222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etter-join Plus 36" panose="02000505000000020003" pitchFamily="50" charset="0"/>
              </a:rPr>
              <a:t>In which direction of Africa is Egypt? </a:t>
            </a:r>
            <a:endParaRPr lang="en-GB" sz="2400" dirty="0">
              <a:latin typeface="Letter-join Plus 36" panose="02000505000000020003" pitchFamily="50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291" y="1894983"/>
            <a:ext cx="5761816" cy="3790063"/>
          </a:xfrm>
          <a:prstGeom prst="rect">
            <a:avLst/>
          </a:prstGeom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4978271" y="3610371"/>
            <a:ext cx="471969" cy="77705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 rot="10800000" flipH="1" flipV="1">
            <a:off x="8452220" y="3570276"/>
            <a:ext cx="2076443" cy="1511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>
                <a:latin typeface="Letter-join Plus 36" panose="02000505000000020003" pitchFamily="50" charset="0"/>
              </a:rPr>
              <a:t>Egypt</a:t>
            </a:r>
            <a:endParaRPr lang="en-GB" sz="3200" dirty="0">
              <a:latin typeface="Letter-join Plus 36" panose="02000505000000020003" pitchFamily="50" charset="0"/>
            </a:endParaRP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 flipV="1">
            <a:off x="5498006" y="3968760"/>
            <a:ext cx="2954214" cy="3571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Week 7 - Bearings - Telesko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6816" y="203991"/>
            <a:ext cx="4256079" cy="300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09007" y="191792"/>
            <a:ext cx="11769634" cy="6636341"/>
            <a:chOff x="235132" y="195533"/>
            <a:chExt cx="11769634" cy="6636341"/>
          </a:xfrm>
        </p:grpSpPr>
        <p:pic>
          <p:nvPicPr>
            <p:cNvPr id="1026" name="Picture 2" descr="Frame made of african countries flags vector illustration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66"/>
            <a:stretch/>
          </p:blipFill>
          <p:spPr bwMode="auto">
            <a:xfrm>
              <a:off x="235132" y="195533"/>
              <a:ext cx="11769634" cy="6636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40526" y="757646"/>
              <a:ext cx="10319657" cy="54733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  <p:pic>
        <p:nvPicPr>
          <p:cNvPr id="8" name="Picture 7" descr="Blank Outline Map of Africa | Africa Map Assignment | World map ..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868" y="1263741"/>
            <a:ext cx="3635829" cy="4453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299163" y="1122363"/>
            <a:ext cx="57128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Letter-join Plus 36" panose="02000505000000020003" pitchFamily="50" charset="0"/>
              </a:rPr>
              <a:t>TASK: Using your Atlas, locate the following: </a:t>
            </a:r>
          </a:p>
          <a:p>
            <a:endParaRPr lang="en-GB" sz="2800" dirty="0" smtClean="0">
              <a:latin typeface="Letter-join Plus 36" panose="02000505000000020003" pitchFamily="50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etter-join Plus 36" panose="02000505000000020003" pitchFamily="50" charset="0"/>
              </a:rPr>
              <a:t>Egypt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Letter-join Plus 36" panose="02000505000000020003" pitchFamily="50" charset="0"/>
              </a:rPr>
              <a:t>Countries that surround Egypt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Letter-join Plus 36" panose="02000505000000020003" pitchFamily="50" charset="0"/>
            </a:endParaRPr>
          </a:p>
          <a:p>
            <a:r>
              <a:rPr lang="en-GB" sz="2800" dirty="0" smtClean="0">
                <a:latin typeface="Letter-join Plus 36" panose="02000505000000020003" pitchFamily="50" charset="0"/>
              </a:rPr>
              <a:t> </a:t>
            </a:r>
            <a:endParaRPr lang="en-GB" sz="2800" dirty="0">
              <a:latin typeface="Letter-join Plus 36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85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209007" y="191792"/>
            <a:ext cx="11769634" cy="6636341"/>
            <a:chOff x="235132" y="195533"/>
            <a:chExt cx="11769634" cy="6636341"/>
          </a:xfrm>
        </p:grpSpPr>
        <p:pic>
          <p:nvPicPr>
            <p:cNvPr id="1026" name="Picture 2" descr="Frame made of african countries flags vector illustration.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266"/>
            <a:stretch/>
          </p:blipFill>
          <p:spPr bwMode="auto">
            <a:xfrm>
              <a:off x="235132" y="195533"/>
              <a:ext cx="11769634" cy="66363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40526" y="757646"/>
              <a:ext cx="10319657" cy="547333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716140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45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Letter-join Plus 36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2016</dc:creator>
  <cp:lastModifiedBy>Office 2016</cp:lastModifiedBy>
  <cp:revision>5</cp:revision>
  <dcterms:created xsi:type="dcterms:W3CDTF">2020-07-02T11:07:45Z</dcterms:created>
  <dcterms:modified xsi:type="dcterms:W3CDTF">2020-07-02T14:13:42Z</dcterms:modified>
</cp:coreProperties>
</file>