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2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4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6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8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1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8D76-8B67-4CBF-8ACA-1DFA722632B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41F7-87C3-4641-919E-03D16B2A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0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Letter-join Plus 36" panose="02000505000000020003" pitchFamily="50" charset="0"/>
              </a:rPr>
              <a:t>L.O. To classify animals native to India</a:t>
            </a:r>
            <a:endParaRPr lang="en-GB" u="sng" dirty="0">
              <a:latin typeface="Letter-join Plus 36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440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-join Plus 36" panose="02000505000000020003" pitchFamily="50" charset="0"/>
              </a:rPr>
              <a:t>I can explain what it means to classify something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 can recall some of the groups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 can use facts specific to each group to organise given animals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 can create classification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5660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Creating classification keys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Ensure your questions are specific and have yes/no answers. </a:t>
            </a: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In your book, create your own classification key to organise the animals you’ve been given. </a:t>
            </a: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Make sure you use some of the facts/vocabulary from the animal group facts we looked at earlier.</a:t>
            </a:r>
            <a:endParaRPr lang="en-GB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0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What does it mean to classify something?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Dictionary definition – arrange a group of people or things in classes or categories according to shared qualities or characteristics.</a:t>
            </a: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Child friendly – organising things based on what makes them similar.</a:t>
            </a:r>
            <a:endParaRPr lang="en-GB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What groups of animals do you know of?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Letter-join Plus 36" panose="02000505000000020003" pitchFamily="50" charset="0"/>
              </a:rPr>
              <a:t>tg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1026" name="Picture 2" descr="Question marks explained | Primary school punctuation: ques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8" y="1545253"/>
            <a:ext cx="10742292" cy="46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Animal groups 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f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81" t="56349" r="62976" b="37302"/>
          <a:stretch/>
        </p:blipFill>
        <p:spPr>
          <a:xfrm>
            <a:off x="489857" y="1825625"/>
            <a:ext cx="2220685" cy="65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24" t="22699" r="62798" b="72539"/>
          <a:stretch/>
        </p:blipFill>
        <p:spPr>
          <a:xfrm>
            <a:off x="4936671" y="3167743"/>
            <a:ext cx="2318657" cy="489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613" t="24444" r="63244" b="68254"/>
          <a:stretch/>
        </p:blipFill>
        <p:spPr>
          <a:xfrm>
            <a:off x="8033656" y="987765"/>
            <a:ext cx="2220687" cy="751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405" t="59630" r="63452" b="34339"/>
          <a:stretch/>
        </p:blipFill>
        <p:spPr>
          <a:xfrm>
            <a:off x="3603168" y="4278880"/>
            <a:ext cx="2220687" cy="620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702" t="28730" r="63334" b="64603"/>
          <a:stretch/>
        </p:blipFill>
        <p:spPr>
          <a:xfrm>
            <a:off x="4577440" y="1738880"/>
            <a:ext cx="2188030" cy="68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762" t="64709" r="63095" b="30211"/>
          <a:stretch/>
        </p:blipFill>
        <p:spPr>
          <a:xfrm>
            <a:off x="9481456" y="3969429"/>
            <a:ext cx="2220687" cy="522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5060" t="23333" r="63155" b="70000"/>
          <a:stretch/>
        </p:blipFill>
        <p:spPr>
          <a:xfrm>
            <a:off x="6569526" y="4574381"/>
            <a:ext cx="2155371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4405" t="57725" r="62738" b="34973"/>
          <a:stretch/>
        </p:blipFill>
        <p:spPr>
          <a:xfrm>
            <a:off x="7903028" y="2328295"/>
            <a:ext cx="2351315" cy="751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4524" t="27778" r="63512" b="66190"/>
          <a:stretch/>
        </p:blipFill>
        <p:spPr>
          <a:xfrm>
            <a:off x="2179863" y="3068581"/>
            <a:ext cx="2188029" cy="620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4941" t="63121" r="63095" b="31165"/>
          <a:stretch/>
        </p:blipFill>
        <p:spPr>
          <a:xfrm>
            <a:off x="3907971" y="5423863"/>
            <a:ext cx="2188028" cy="587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5238" t="22699" r="63512" b="71905"/>
          <a:stretch/>
        </p:blipFill>
        <p:spPr>
          <a:xfrm>
            <a:off x="5342162" y="488270"/>
            <a:ext cx="2057401" cy="555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4583" t="57090" r="63988" b="36561"/>
          <a:stretch/>
        </p:blipFill>
        <p:spPr>
          <a:xfrm>
            <a:off x="968829" y="5818726"/>
            <a:ext cx="2090057" cy="653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24881" t="26191" r="63155" b="67778"/>
          <a:stretch/>
        </p:blipFill>
        <p:spPr>
          <a:xfrm>
            <a:off x="9339942" y="5643222"/>
            <a:ext cx="2188029" cy="620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24405" t="61852" r="62738" b="32117"/>
          <a:stretch/>
        </p:blipFill>
        <p:spPr>
          <a:xfrm>
            <a:off x="664029" y="4215944"/>
            <a:ext cx="2351315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908508"/>
            <a:ext cx="2558143" cy="5596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-join Plus 36" panose="02000505000000020003" pitchFamily="50" charset="0"/>
              </a:rPr>
              <a:t>mammals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2754086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Letter-join Plus 36" panose="02000505000000020003" pitchFamily="50" charset="0"/>
              </a:rPr>
              <a:t>Warm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on land and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Have hair or fur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 inside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Birth live young which drinks mother’s milk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2172" y="908508"/>
            <a:ext cx="2852057" cy="591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amphibians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3830" y="876932"/>
            <a:ext cx="2558143" cy="622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reptiles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40688" y="876933"/>
            <a:ext cx="1228365" cy="622836"/>
          </a:xfrm>
          <a:prstGeom prst="rect">
            <a:avLst/>
          </a:prstGeom>
          <a:solidFill>
            <a:srgbClr val="F7D3F4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fish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2172" y="1650546"/>
            <a:ext cx="2754086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on land and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Moist skin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Webbed fin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Skeletons inside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Lay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6372" y="1699761"/>
            <a:ext cx="2754086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on land and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Scales, ear holes, dry skin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Skeletons inside body (turtles have one outside too!)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Lay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41973" y="1650546"/>
            <a:ext cx="2754086" cy="4351338"/>
          </a:xfrm>
          <a:prstGeom prst="rect">
            <a:avLst/>
          </a:prstGeom>
          <a:solidFill>
            <a:srgbClr val="F7D3F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Fins to move, gills to breathe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Skeletons inside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Lay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8692" y="202935"/>
            <a:ext cx="879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Letter-join Plus 36" panose="02000505000000020003" pitchFamily="50" charset="0"/>
              </a:rPr>
              <a:t>Can you think of an example animal for each group?</a:t>
            </a:r>
            <a:endParaRPr lang="en-GB" sz="2800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625"/>
            <a:ext cx="1482749" cy="7819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birds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2754086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Warm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on land and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Have feathers, wings, beak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Skeletons inside of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Lay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98373" y="866819"/>
            <a:ext cx="1807028" cy="543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insects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3086" y="1013461"/>
            <a:ext cx="2861796" cy="492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Letter-join Plus 36" panose="02000505000000020003" pitchFamily="50" charset="0"/>
              </a:rPr>
              <a:t>a</a:t>
            </a:r>
            <a:r>
              <a:rPr lang="en-GB" dirty="0" smtClean="0">
                <a:latin typeface="Letter-join Plus 36" panose="02000505000000020003" pitchFamily="50" charset="0"/>
              </a:rPr>
              <a:t>rthropods 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2172" y="1650546"/>
            <a:ext cx="2754086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Live on land and in water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Bodies in 3 parts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Most have 2 pairs of wings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 outside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Hatch from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6372" y="1699761"/>
            <a:ext cx="2754086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Invertebrate (without spine)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Segmented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 outside body</a:t>
            </a: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48538" y="845881"/>
            <a:ext cx="2618874" cy="639263"/>
          </a:xfrm>
          <a:prstGeom prst="rect">
            <a:avLst/>
          </a:prstGeom>
          <a:solidFill>
            <a:srgbClr val="F7D3F4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arachnids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1" y="1650546"/>
            <a:ext cx="2754086" cy="4351338"/>
          </a:xfrm>
          <a:prstGeom prst="rect">
            <a:avLst/>
          </a:prstGeom>
          <a:solidFill>
            <a:srgbClr val="F7D3F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Cold blooded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Mostly live on land 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8 legs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Spiders spin webs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Skeleton outside of body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Lay eggs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8692" y="63373"/>
            <a:ext cx="879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Letter-join Plus 36" panose="02000505000000020003" pitchFamily="50" charset="0"/>
              </a:rPr>
              <a:t>Can you think of an example animal for each group?</a:t>
            </a:r>
            <a:endParaRPr lang="en-GB" sz="2800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8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537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Animals native to India – can you classify them?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" y="747121"/>
            <a:ext cx="3019529" cy="43261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Letter-join Plus 36" panose="02000505000000020003" pitchFamily="50" charset="0"/>
              </a:rPr>
              <a:t>Bengal tiger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Indian sloth bear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Himalayan wolf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Peacock</a:t>
            </a:r>
            <a:endParaRPr lang="en-GB" dirty="0" smtClean="0">
              <a:latin typeface="Letter-join Plus 36" panose="02000505000000020003" pitchFamily="50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50086" y="747121"/>
            <a:ext cx="3341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etter-join Plus 36" panose="02000505000000020003" pitchFamily="50" charset="0"/>
              </a:rPr>
              <a:t>Snow leopard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Indian rhino</a:t>
            </a:r>
          </a:p>
          <a:p>
            <a:r>
              <a:rPr lang="en-GB" dirty="0" smtClean="0">
                <a:latin typeface="Letter-join Plus 36" panose="02000505000000020003" pitchFamily="50" charset="0"/>
              </a:rPr>
              <a:t>Gaur</a:t>
            </a:r>
            <a:endParaRPr lang="en-GB" dirty="0" smtClean="0">
              <a:latin typeface="Letter-join Plus 36" panose="0200050500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5296" y="747121"/>
            <a:ext cx="4401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36" panose="02000505000000020003" pitchFamily="50" charset="0"/>
              </a:rPr>
              <a:t>Red panda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36" panose="02000505000000020003" pitchFamily="50" charset="0"/>
              </a:rPr>
              <a:t>Greater flamingo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36" panose="02000505000000020003" pitchFamily="50" charset="0"/>
              </a:rPr>
              <a:t>Asian </a:t>
            </a:r>
            <a:r>
              <a:rPr lang="en-GB" sz="2800" dirty="0" smtClean="0">
                <a:latin typeface="Letter-join Plus 36" panose="02000505000000020003" pitchFamily="50" charset="0"/>
              </a:rPr>
              <a:t>elephant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-join Plus 36" panose="02000505000000020003" pitchFamily="50" charset="0"/>
              </a:rPr>
              <a:t>Saw-scaled </a:t>
            </a:r>
            <a:r>
              <a:rPr lang="en-GB" sz="2800" dirty="0">
                <a:latin typeface="Letter-join Plus 36" panose="02000505000000020003" pitchFamily="50" charset="0"/>
              </a:rPr>
              <a:t>viper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etter-join Plus 36" panose="02000505000000020003" pitchFamily="50" charset="0"/>
              </a:rPr>
              <a:t>Russel’s viper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Letter-join Plus 36" panose="02000505000000020003" pitchFamily="50" charset="0"/>
            </a:endParaRPr>
          </a:p>
        </p:txBody>
      </p:sp>
      <p:pic>
        <p:nvPicPr>
          <p:cNvPr id="4098" name="Picture 2" descr="Bengal Tiger - Tiger Facts and In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" y="3051157"/>
            <a:ext cx="2082589" cy="13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oth bear | Smithsonian's National Zo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61" y="3057340"/>
            <a:ext cx="2146285" cy="12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malayan wolves: An Ancient Lineage | RoundGlass | Susta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9" r="13836" b="8020"/>
          <a:stretch/>
        </p:blipFill>
        <p:spPr bwMode="auto">
          <a:xfrm>
            <a:off x="4423611" y="3061723"/>
            <a:ext cx="1853749" cy="12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dian Peafowl | Planet Zoo Wiki | Fand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46" y="3061723"/>
            <a:ext cx="1840458" cy="12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7 Things You Didn't Know About Red Pandas - Scientific American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90" y="3051157"/>
            <a:ext cx="1938575" cy="12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reater flamingo - Wikipedi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r="10239"/>
          <a:stretch/>
        </p:blipFill>
        <p:spPr bwMode="auto">
          <a:xfrm>
            <a:off x="52336" y="4481821"/>
            <a:ext cx="1567917" cy="14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sian elephant | Zoological Society of London (ZSL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25" y="4481821"/>
            <a:ext cx="2458267" cy="13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aw-Scaled-Viper (Echis carinatus) | Iran 2018 | Patrick müller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2"/>
          <a:stretch/>
        </p:blipFill>
        <p:spPr bwMode="auto">
          <a:xfrm>
            <a:off x="10340486" y="3051157"/>
            <a:ext cx="1851513" cy="12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ussell's Viper - One Of The Most Venomous Snakes Of The World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1812"/>
          <a:stretch/>
        </p:blipFill>
        <p:spPr bwMode="auto">
          <a:xfrm>
            <a:off x="4197947" y="4462699"/>
            <a:ext cx="1789492" cy="14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Three new sub-species of snow leopard discove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88" y="4462699"/>
            <a:ext cx="2306969" cy="13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Greater One-Horned Rhino | Species | WW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/>
          <a:stretch/>
        </p:blipFill>
        <p:spPr bwMode="auto">
          <a:xfrm>
            <a:off x="8452506" y="4478890"/>
            <a:ext cx="1738567" cy="13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Gaur | mammal | Britannic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22" y="4478853"/>
            <a:ext cx="1921877" cy="12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8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Animals living near the Taj Mahal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565032"/>
            <a:ext cx="11447585" cy="46434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The River Yamuna runs along side the Taj Mahal. </a:t>
            </a:r>
            <a:endParaRPr lang="en-GB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It </a:t>
            </a:r>
            <a:r>
              <a:rPr lang="en-GB" dirty="0" smtClean="0">
                <a:latin typeface="Letter-join Plus 36" panose="02000505000000020003" pitchFamily="50" charset="0"/>
              </a:rPr>
              <a:t>is home </a:t>
            </a:r>
            <a:r>
              <a:rPr lang="en-GB" dirty="0" smtClean="0">
                <a:latin typeface="Letter-join Plus 36" panose="02000505000000020003" pitchFamily="50" charset="0"/>
              </a:rPr>
              <a:t>to many fish including:</a:t>
            </a:r>
          </a:p>
          <a:p>
            <a:pPr marL="0" indent="0">
              <a:buNone/>
            </a:pPr>
            <a:endParaRPr lang="en-GB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Plus 36" panose="02000505000000020003" pitchFamily="50" charset="0"/>
              </a:rPr>
              <a:t> </a:t>
            </a:r>
            <a:r>
              <a:rPr lang="en-GB" dirty="0" smtClean="0">
                <a:latin typeface="Letter-join Plus 36" panose="02000505000000020003" pitchFamily="50" charset="0"/>
              </a:rPr>
              <a:t>  </a:t>
            </a:r>
            <a:r>
              <a:rPr lang="en-GB" dirty="0" smtClean="0">
                <a:latin typeface="Letter-join Plus 36" panose="02000505000000020003" pitchFamily="50" charset="0"/>
              </a:rPr>
              <a:t>Carp</a:t>
            </a:r>
            <a:r>
              <a:rPr lang="en-GB" dirty="0" smtClean="0">
                <a:latin typeface="Letter-join Plus 36" panose="02000505000000020003" pitchFamily="50" charset="0"/>
              </a:rPr>
              <a:t>, </a:t>
            </a:r>
            <a:endParaRPr lang="en-GB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							     Catfish,</a:t>
            </a:r>
          </a:p>
          <a:p>
            <a:pPr marL="0" indent="0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Gharial </a:t>
            </a:r>
            <a:r>
              <a:rPr lang="en-GB" dirty="0" smtClean="0">
                <a:latin typeface="Letter-join Plus 36" panose="02000505000000020003" pitchFamily="50" charset="0"/>
              </a:rPr>
              <a:t>(crocodiles)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3074" name="Picture 2" descr="Alien invaders displacing local fish in the Yamuna Riv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52" y="2810363"/>
            <a:ext cx="1673225" cy="1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10 Giant Aquatic Creatures and River Monsters of Indi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98" y="2756308"/>
            <a:ext cx="3062410" cy="22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ANIMALS - Yamuna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29" y="4674174"/>
            <a:ext cx="2925659" cy="21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4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37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Creating classification keys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100962"/>
            <a:ext cx="12033738" cy="507600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Letter-join Plus 36" panose="02000505000000020003" pitchFamily="50" charset="0"/>
              </a:rPr>
              <a:t>Questioning is incredibly important. </a:t>
            </a:r>
            <a:r>
              <a:rPr lang="en-GB" dirty="0" smtClean="0">
                <a:latin typeface="Letter-join Plus 36" panose="02000505000000020003" pitchFamily="50" charset="0"/>
              </a:rPr>
              <a:t>Look at the examples below, which would be a better classification key? Why?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2050" name="Picture 2" descr="KS2 Science Year 4 - 1a Living Things - Classification -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0492"/>
            <a:ext cx="6428778" cy="47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ges of evolution of Darwin's finches DIFFERENTIATED X2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30" y="2567485"/>
            <a:ext cx="5262862" cy="39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413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Letter-join Plus 36</vt:lpstr>
      <vt:lpstr>Office Theme</vt:lpstr>
      <vt:lpstr>L.O. To classify animals native to India</vt:lpstr>
      <vt:lpstr>What does it mean to classify something?</vt:lpstr>
      <vt:lpstr>What groups of animals do you know of?</vt:lpstr>
      <vt:lpstr>Animal groups </vt:lpstr>
      <vt:lpstr>mammals</vt:lpstr>
      <vt:lpstr>birds</vt:lpstr>
      <vt:lpstr>Animals native to India – can you classify them?</vt:lpstr>
      <vt:lpstr>Animals living near the Taj Mahal</vt:lpstr>
      <vt:lpstr>Creating classification keys</vt:lpstr>
      <vt:lpstr>Creating classification keys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classify animals native to India</dc:title>
  <dc:creator>Office 2016</dc:creator>
  <cp:lastModifiedBy>Office 2016</cp:lastModifiedBy>
  <cp:revision>11</cp:revision>
  <dcterms:created xsi:type="dcterms:W3CDTF">2020-06-09T13:38:15Z</dcterms:created>
  <dcterms:modified xsi:type="dcterms:W3CDTF">2020-06-10T09:45:36Z</dcterms:modified>
</cp:coreProperties>
</file>