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FFFF"/>
    <a:srgbClr val="FF99FF"/>
    <a:srgbClr val="CC66FF"/>
    <a:srgbClr val="CC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5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2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21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36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1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5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6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2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5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6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6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6" y="381167"/>
            <a:ext cx="10515600" cy="2265781"/>
          </a:xfrm>
          <a:solidFill>
            <a:srgbClr val="CC66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8800" b="1" u="sng" dirty="0" smtClean="0">
                <a:latin typeface="Letter-join Plus 36" panose="02000505000000020003" pitchFamily="50" charset="0"/>
              </a:rPr>
              <a:t>Welcome to Year 6</a:t>
            </a:r>
            <a:endParaRPr lang="en-GB" sz="8800" b="1" u="sng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3" y="3205246"/>
            <a:ext cx="9994804" cy="3243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smtClean="0">
                <a:latin typeface="Letter-join Plus 36" panose="02000505000000020003" pitchFamily="50" charset="0"/>
              </a:rPr>
              <a:t>6J- </a:t>
            </a:r>
            <a:r>
              <a:rPr lang="en-GB" sz="4800" dirty="0" smtClean="0">
                <a:latin typeface="Letter-join Plus 36" panose="02000505000000020003" pitchFamily="50" charset="0"/>
              </a:rPr>
              <a:t>Miss Jackson</a:t>
            </a:r>
          </a:p>
          <a:p>
            <a:pPr marL="0" indent="0">
              <a:buNone/>
            </a:pPr>
            <a:r>
              <a:rPr lang="en-GB" sz="4800" b="1" dirty="0" smtClean="0">
                <a:latin typeface="Letter-join Plus 36" panose="02000505000000020003" pitchFamily="50" charset="0"/>
              </a:rPr>
              <a:t>6FS- </a:t>
            </a:r>
            <a:r>
              <a:rPr lang="en-GB" sz="4800" dirty="0" smtClean="0">
                <a:latin typeface="Letter-join Plus 36" panose="02000505000000020003" pitchFamily="50" charset="0"/>
              </a:rPr>
              <a:t>Mrs </a:t>
            </a:r>
            <a:r>
              <a:rPr lang="en-GB" sz="4800" dirty="0" err="1" smtClean="0">
                <a:latin typeface="Letter-join Plus 36" panose="02000505000000020003" pitchFamily="50" charset="0"/>
              </a:rPr>
              <a:t>Fowles</a:t>
            </a:r>
            <a:r>
              <a:rPr lang="en-GB" sz="4800" dirty="0" smtClean="0">
                <a:latin typeface="Letter-join Plus 36" panose="02000505000000020003" pitchFamily="50" charset="0"/>
              </a:rPr>
              <a:t> </a:t>
            </a:r>
            <a:r>
              <a:rPr lang="en-GB" sz="3600" dirty="0" smtClean="0">
                <a:latin typeface="Letter-join Plus 36" panose="02000505000000020003" pitchFamily="50" charset="0"/>
              </a:rPr>
              <a:t>(previously Miss Taylor!)</a:t>
            </a:r>
          </a:p>
          <a:p>
            <a:pPr marL="0" indent="0">
              <a:buNone/>
            </a:pPr>
            <a:r>
              <a:rPr lang="en-GB" sz="4800" b="1" dirty="0" smtClean="0">
                <a:latin typeface="Letter-join Plus 36" panose="02000505000000020003" pitchFamily="50" charset="0"/>
              </a:rPr>
              <a:t>6F- </a:t>
            </a:r>
            <a:r>
              <a:rPr lang="en-GB" sz="4800" dirty="0" smtClean="0">
                <a:latin typeface="Letter-join Plus 36" panose="02000505000000020003" pitchFamily="50" charset="0"/>
              </a:rPr>
              <a:t>Miss Farrell</a:t>
            </a:r>
            <a:endParaRPr lang="en-GB" sz="4800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302498" y="2008439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10720013" y="2008437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12" y="4711961"/>
            <a:ext cx="5208424" cy="21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121" y="349083"/>
            <a:ext cx="5241758" cy="1325563"/>
          </a:xfrm>
          <a:solidFill>
            <a:srgbClr val="CC66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7200" b="1" u="sng" dirty="0" smtClean="0">
                <a:latin typeface="Sassoon Infant Std" panose="020B0503020103030203" pitchFamily="34" charset="0"/>
              </a:rPr>
              <a:t>Classrooms</a:t>
            </a:r>
            <a:endParaRPr lang="en-GB" sz="7200" b="1" u="sng" dirty="0"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74646"/>
            <a:ext cx="1215188" cy="107799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7200" b="1" dirty="0" smtClean="0"/>
              <a:t>6F</a:t>
            </a:r>
            <a:endParaRPr lang="en-GB" sz="7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37946" y="2607903"/>
            <a:ext cx="1231232" cy="107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7200" b="1" dirty="0" smtClean="0"/>
              <a:t>6J</a:t>
            </a:r>
            <a:endParaRPr lang="en-GB" sz="7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45337" y="1674646"/>
            <a:ext cx="1418752" cy="107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7200" b="1" dirty="0" smtClean="0"/>
              <a:t>6FS</a:t>
            </a:r>
            <a:endParaRPr lang="en-GB" sz="7200" b="1" dirty="0"/>
          </a:p>
        </p:txBody>
      </p:sp>
      <p:pic>
        <p:nvPicPr>
          <p:cNvPr id="6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637377" y="591450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7764480" y="2733045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11067782" y="532836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boldmere.bham.sch.uk/images/Transition/6J_class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81" y="3719364"/>
            <a:ext cx="4023598" cy="301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oldmere.bham.sch.uk/images/Transition/6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508" y="2787799"/>
            <a:ext cx="2977453" cy="39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boldmere.bham.sch.uk/images/Transition/6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2" y="2704782"/>
            <a:ext cx="3902789" cy="29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1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2651" y="9703"/>
            <a:ext cx="12204651" cy="6858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978" y="118812"/>
            <a:ext cx="6077724" cy="739340"/>
          </a:xfr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/>
          <a:p>
            <a:pPr algn="l"/>
            <a:r>
              <a:rPr lang="en-GB" sz="4400" dirty="0" smtClean="0">
                <a:latin typeface="Letter-join Plus 36" panose="02000505000000020003" pitchFamily="50" charset="0"/>
              </a:rPr>
              <a:t>Hello I’m Miss Jackson!</a:t>
            </a:r>
            <a:endParaRPr lang="en-GB" sz="4400" dirty="0">
              <a:latin typeface="Letter-join Plus 36" panose="020005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6952" y="241148"/>
            <a:ext cx="4174158" cy="6451778"/>
          </a:xfr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GB" i="1" dirty="0" smtClean="0">
                <a:latin typeface="Letter-join Plus 36" panose="02000505000000020003" pitchFamily="50" charset="0"/>
              </a:rPr>
              <a:t>About me…</a:t>
            </a:r>
            <a:endParaRPr lang="en-GB" dirty="0" smtClean="0">
              <a:latin typeface="Letter-join Plus 36" panose="02000505000000020003" pitchFamily="50" charset="0"/>
            </a:endParaRPr>
          </a:p>
          <a:p>
            <a:pPr marL="342900" indent="-342900" algn="l">
              <a:buFontTx/>
              <a:buChar char="-"/>
            </a:pPr>
            <a:r>
              <a:rPr lang="en-GB" dirty="0" smtClean="0">
                <a:latin typeface="Letter-join Plus 36" panose="02000505000000020003" pitchFamily="50" charset="0"/>
              </a:rPr>
              <a:t>I love travelling abroad.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latin typeface="Letter-join Plus 36" panose="02000505000000020003" pitchFamily="50" charset="0"/>
              </a:rPr>
              <a:t>To keep fit, I go running and play basketball. 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latin typeface="Letter-join Plus 36" panose="02000505000000020003" pitchFamily="50" charset="0"/>
              </a:rPr>
              <a:t>I do wedding hairdressing on some weekends.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latin typeface="Letter-join Plus 36" panose="02000505000000020003" pitchFamily="50" charset="0"/>
              </a:rPr>
              <a:t>I love coffee and drink a lot of it!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latin typeface="Letter-join Plus 36" panose="02000505000000020003" pitchFamily="50" charset="0"/>
              </a:rPr>
              <a:t>I have a niece (Abigail) and a nephew (Samuel).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latin typeface="Letter-join Plus 36" panose="02000505000000020003" pitchFamily="50" charset="0"/>
              </a:rPr>
              <a:t>Pancakes are my favourite food.</a:t>
            </a:r>
            <a:endParaRPr lang="en-GB" dirty="0" smtClean="0">
              <a:latin typeface="Letter-join Plus 36" panose="02000505000000020003" pitchFamily="50" charset="0"/>
            </a:endParaRPr>
          </a:p>
          <a:p>
            <a:pPr marL="342900" indent="-342900" algn="l">
              <a:buFontTx/>
              <a:buChar char="-"/>
            </a:pPr>
            <a:r>
              <a:rPr lang="en-GB" dirty="0" smtClean="0">
                <a:latin typeface="Letter-join Plus 36" panose="02000505000000020003" pitchFamily="50" charset="0"/>
              </a:rPr>
              <a:t>My favourite subject to teach is -of course- maths! </a:t>
            </a:r>
            <a:r>
              <a:rPr lang="en-GB" dirty="0" smtClean="0">
                <a:latin typeface="Letter-join Plus 36" panose="02000505000000020003" pitchFamily="50" charset="0"/>
                <a:sym typeface="Wingdings" panose="05000000000000000000" pitchFamily="2" charset="2"/>
              </a:rPr>
              <a:t></a:t>
            </a:r>
            <a:r>
              <a:rPr lang="en-GB" dirty="0" smtClean="0">
                <a:latin typeface="Letter-join Plus 36" panose="02000505000000020003" pitchFamily="50" charset="0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latin typeface="Letter-join Plus 36" panose="02000505000000020003" pitchFamily="50" charset="0"/>
              </a:rPr>
              <a:t>I have been teaching at </a:t>
            </a:r>
            <a:r>
              <a:rPr lang="en-GB" dirty="0" err="1" smtClean="0">
                <a:latin typeface="Letter-join Plus 36" panose="02000505000000020003" pitchFamily="50" charset="0"/>
              </a:rPr>
              <a:t>Boldmere</a:t>
            </a:r>
            <a:r>
              <a:rPr lang="en-GB" dirty="0" smtClean="0">
                <a:latin typeface="Letter-join Plus 36" panose="02000505000000020003" pitchFamily="50" charset="0"/>
              </a:rPr>
              <a:t> for 10 years and have photos of all my old classes in my classroom!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8002" y="4453632"/>
            <a:ext cx="4940889" cy="9510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800" i="1" dirty="0" smtClean="0">
                <a:latin typeface="Letter-join Plus 36" panose="02000505000000020003" pitchFamily="50" charset="0"/>
              </a:rPr>
              <a:t>Thoughts from my last class…</a:t>
            </a:r>
          </a:p>
          <a:p>
            <a:pPr algn="l"/>
            <a:r>
              <a:rPr lang="en-GB" sz="3600" dirty="0" smtClean="0">
                <a:latin typeface="Letter-join Plus 36" panose="02000505000000020003" pitchFamily="50" charset="0"/>
              </a:rPr>
              <a:t>’Miss J is the best teacher you could ever wish for.’- Connor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5575" y="6151354"/>
            <a:ext cx="4771009" cy="528095"/>
          </a:xfrm>
          <a:prstGeom prst="rect">
            <a:avLst/>
          </a:prstGeom>
          <a:solidFill>
            <a:srgbClr val="9966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etter-join Plus 36" panose="02000505000000020003" pitchFamily="50" charset="0"/>
              </a:rPr>
              <a:t>’She makes all lessons really fun!’- Pearl </a:t>
            </a:r>
          </a:p>
        </p:txBody>
      </p:sp>
      <p:sp>
        <p:nvSpPr>
          <p:cNvPr id="11" name="AutoShape 4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3215012" y="3254612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11080432" y="-19322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1142" r="31419"/>
          <a:stretch/>
        </p:blipFill>
        <p:spPr bwMode="auto">
          <a:xfrm rot="632060">
            <a:off x="6005354" y="976213"/>
            <a:ext cx="1399207" cy="11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3" b="14702"/>
          <a:stretch/>
        </p:blipFill>
        <p:spPr bwMode="auto">
          <a:xfrm>
            <a:off x="241178" y="1035374"/>
            <a:ext cx="2573643" cy="3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14285"/>
          <a:stretch/>
        </p:blipFill>
        <p:spPr bwMode="auto">
          <a:xfrm rot="20899047">
            <a:off x="5990251" y="2534021"/>
            <a:ext cx="1617440" cy="19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298">
            <a:off x="4193948" y="1461790"/>
            <a:ext cx="1894595" cy="24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7" t="27471" r="35047" b="42510"/>
          <a:stretch/>
        </p:blipFill>
        <p:spPr bwMode="auto">
          <a:xfrm rot="21145513">
            <a:off x="2834240" y="1351929"/>
            <a:ext cx="1295414" cy="20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-5499" y="872565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075">
            <a:off x="5271467" y="4274062"/>
            <a:ext cx="2245955" cy="224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44281" y="5554452"/>
            <a:ext cx="4827657" cy="4471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etter-join Plus 36" panose="02000505000000020003" pitchFamily="50" charset="0"/>
              </a:rPr>
              <a:t>’She is funnier than Mr Glasgow!’- Amelia</a:t>
            </a:r>
          </a:p>
        </p:txBody>
      </p:sp>
    </p:spTree>
    <p:extLst>
      <p:ext uri="{BB962C8B-B14F-4D97-AF65-F5344CB8AC3E}">
        <p14:creationId xmlns:p14="http://schemas.microsoft.com/office/powerpoint/2010/main" val="180056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2651" y="9703"/>
            <a:ext cx="12204651" cy="68580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978" y="118812"/>
            <a:ext cx="6077724" cy="739340"/>
          </a:xfr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/>
          <a:p>
            <a:pPr algn="l"/>
            <a:r>
              <a:rPr lang="en-GB" sz="4400" dirty="0" smtClean="0">
                <a:latin typeface="Letter-join Plus 36" panose="02000505000000020003" pitchFamily="50" charset="0"/>
              </a:rPr>
              <a:t>Hello I’m Mrs </a:t>
            </a:r>
            <a:r>
              <a:rPr lang="en-GB" sz="4400" dirty="0" err="1" smtClean="0">
                <a:latin typeface="Letter-join Plus 36" panose="02000505000000020003" pitchFamily="50" charset="0"/>
              </a:rPr>
              <a:t>Fowles</a:t>
            </a:r>
            <a:endParaRPr lang="en-GB" sz="4400" dirty="0">
              <a:latin typeface="Letter-join Plus 36" panose="020005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6951" y="241147"/>
            <a:ext cx="4203075" cy="6438301"/>
          </a:xfr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>
            <a:normAutofit fontScale="85000" lnSpcReduction="20000"/>
          </a:bodyPr>
          <a:lstStyle/>
          <a:p>
            <a:pPr algn="l"/>
            <a:endParaRPr lang="en-GB" sz="1200" i="1" dirty="0" smtClean="0">
              <a:latin typeface="Letter-join Plus 36" panose="02000505000000020003" pitchFamily="50" charset="0"/>
            </a:endParaRPr>
          </a:p>
          <a:p>
            <a:pPr algn="l"/>
            <a:r>
              <a:rPr lang="en-GB" sz="2600" i="1" dirty="0" smtClean="0">
                <a:latin typeface="Letter-join Plus 36" panose="02000505000000020003" pitchFamily="50" charset="0"/>
              </a:rPr>
              <a:t>About me…</a:t>
            </a:r>
            <a:endParaRPr lang="en-GB" sz="2600" dirty="0" smtClean="0">
              <a:latin typeface="Letter-join Plus 36" panose="02000505000000020003" pitchFamily="50" charset="0"/>
            </a:endParaRPr>
          </a:p>
          <a:p>
            <a:pPr marL="342900" indent="-3429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</a:rPr>
              <a:t>I’m about to get married (one whole year later than planned) and I’m very excited!</a:t>
            </a:r>
          </a:p>
          <a:p>
            <a:pPr marL="342900" indent="-3429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</a:rPr>
              <a:t>I love to go on holiday to sunny destinations!</a:t>
            </a:r>
          </a:p>
          <a:p>
            <a:pPr marL="342900" indent="-3429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</a:rPr>
              <a:t>I have two younger sisters who both make me very proud!</a:t>
            </a:r>
          </a:p>
          <a:p>
            <a:pPr marL="342900" indent="-3429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</a:rPr>
              <a:t>I enjoy going to the gym, on long walks and on bike rides to keep fit.</a:t>
            </a:r>
          </a:p>
          <a:p>
            <a:pPr marL="342900" indent="-3429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</a:rPr>
              <a:t>I go to Boogie Bounce every Sunday – it’s super fun!</a:t>
            </a:r>
          </a:p>
          <a:p>
            <a:pPr marL="342900" indent="-3429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</a:rPr>
              <a:t>I have a little niece called Gracie and she makes me smile! </a:t>
            </a:r>
          </a:p>
          <a:p>
            <a:pPr marL="342900" indent="-3429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</a:rPr>
              <a:t>My favourite subject to teach is Maths </a:t>
            </a:r>
            <a:r>
              <a:rPr lang="en-GB" sz="2600" dirty="0" smtClean="0">
                <a:latin typeface="Letter-join Plus 36" panose="02000505000000020003" pitchFamily="50" charset="0"/>
                <a:sym typeface="Wingdings" panose="05000000000000000000" pitchFamily="2" charset="2"/>
              </a:rPr>
              <a:t></a:t>
            </a:r>
          </a:p>
          <a:p>
            <a:pPr marL="342900" indent="-3429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  <a:sym typeface="Wingdings" panose="05000000000000000000" pitchFamily="2" charset="2"/>
              </a:rPr>
              <a:t>I love chocolate and a good cuppa tea!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5575" y="6151354"/>
            <a:ext cx="4929595" cy="528095"/>
          </a:xfrm>
          <a:prstGeom prst="rect">
            <a:avLst/>
          </a:prstGeom>
          <a:solidFill>
            <a:srgbClr val="9966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etter-join Plus 36" panose="02000505000000020003" pitchFamily="50" charset="0"/>
              </a:rPr>
              <a:t>‘Whenever you are stuck, Miss Taylor’s always there to help you!’- </a:t>
            </a:r>
            <a:r>
              <a:rPr lang="en-GB" dirty="0" err="1" smtClean="0">
                <a:latin typeface="Letter-join Plus 36" panose="02000505000000020003" pitchFamily="50" charset="0"/>
              </a:rPr>
              <a:t>Maesha</a:t>
            </a:r>
            <a:r>
              <a:rPr lang="en-GB" dirty="0" smtClean="0">
                <a:latin typeface="Letter-join Plus 36" panose="02000505000000020003" pitchFamily="50" charset="0"/>
              </a:rPr>
              <a:t> </a:t>
            </a:r>
          </a:p>
        </p:txBody>
      </p:sp>
      <p:sp>
        <p:nvSpPr>
          <p:cNvPr id="11" name="AutoShape 4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11106369" y="-39608"/>
            <a:ext cx="843950" cy="8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44281" y="5554452"/>
            <a:ext cx="4940889" cy="4471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etter-join Plus 36" panose="02000505000000020003" pitchFamily="50" charset="0"/>
              </a:rPr>
              <a:t>’She is nice, kind and helpful!’- Sophie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44280" y="4919098"/>
            <a:ext cx="4940889" cy="447100"/>
          </a:xfrm>
          <a:prstGeom prst="rect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etter-join Plus 36" panose="02000505000000020003" pitchFamily="50" charset="0"/>
              </a:rPr>
              <a:t>She is really funny!’- Edward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4279" y="4302513"/>
            <a:ext cx="4940889" cy="447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etter-join Plus 36" panose="02000505000000020003" pitchFamily="50" charset="0"/>
              </a:rPr>
              <a:t>Thoughts from my last class …</a:t>
            </a:r>
          </a:p>
        </p:txBody>
      </p:sp>
      <p:pic>
        <p:nvPicPr>
          <p:cNvPr id="1026" name="Picture 2" descr="https://attachments.office.net/owa/ctaylor%40boldmere.bham.sch.uk/service.svc/s/GetAttachmentThumbnail?id=AQMkADZhZDE5MTEAMy0wZGVmLTQ3MTgtOTM0OS01YzEzMDc2N2ZiOTUARgAAA38UUs2s37xNmMl2nA6m5%2B0HAEql0CsG5RtNlFUzKWSJ3JoAAAIBDAAAAEql0CsG5RtNlFUzKWSJ3JoABaIczAAAAQESABAAoTJLGXYKak2DziNJkQ132Q%3D%3D&amp;thumbnailType=2&amp;token=eyJhbGciOiJSUzI1NiIsImtpZCI6IjMwODE3OUNFNUY0QjUyRTc4QjJEQjg5NjZCQUY0RUNDMzcyN0FFRUUiLCJ0eXAiOiJKV1QiLCJ4NXQiOiJNSUY1emw5TFV1ZUxMYmlXYTY5T3pEY25ydTQifQ.eyJvcmlnaW4iOiJodHRwczovL291dGxvb2sub2ZmaWNlLmNvbSIsInVjIjoiOTU3Y2FmZTU1YjgwNGJlNmE1YjhhOTY3MmVmOWY5OTIiLCJzaWduaW5fc3RhdGUiOiJbXCJrbXNpXCJdIiwidmVyIjoiRXhjaGFuZ2UuQ2FsbGJhY2suVjEiLCJhcHBjdHhzZW5kZXIiOiJPd2FEb3dubG9hZEA5NDk5NWFhMy0yMzFlLTQyOGYtOThlNi1iOTAxMjZiMTExMzciLCJpc3NyaW5nIjoiV1ciLCJhcHBjdHgiOiJ7XCJtc2V4Y2hwcm90XCI6XCJvd2FcIixcInB1aWRcIjpcIjExNTM5NzcwMjUzMTI3NTMxMTZcIixcInNjb3BlXCI6XCJPd2FEb3dubG9hZFwiLFwib2lkXCI6XCJmYTdmNTFhZC1jYTlkLTQ5ZjQtOGRiNS0wZDRmYzg2OGYyMTBcIixcInByaW1hcnlzaWRcIjpcIlMtMS01LTIxLTI4NDE5NjYzODItMjIwNzY3MTkyOC0zODIwNjU4Mzg3LTM2NzgxN1wifSIsIm5iZiI6MTYyNTAzODE3NiwiZXhwIjoxNjI1MDM4Nzc2LCJpc3MiOiIwMDAwMDAwMi0wMDAwLTBmZjEtY2UwMC0wMDAwMDAwMDAwMDBAOTQ5OTVhYTMtMjMxZS00MjhmLTk4ZTYtYjkwMTI2YjExMTM3IiwiYXVkIjoiMDAwMDAwMDItMDAwMC0wZmYxLWNlMDAtMDAwMDAwMDAwMDAwL2F0dGFjaG1lbnRzLm9mZmljZS5uZXRAOTQ5OTVhYTMtMjMxZS00MjhmLTk4ZTYtYjkwMTI2YjExMTM3IiwiaGFwcCI6Im93YSJ9.dHnJQn6vzEzF-A6UQiEiSNokbBUrGFBnvHy8GFjO_Dlm8ke94Qdan71qxLCNeev9XGU47GFjtMPcHkn6izQ3oAxyipYJVxJmtcnDjAVU7yQ4XqgU0d8jJTBYhqj9ZciUH7uaPepkxb2pQCiDwjlmkHDiiG4yLsCc2iuEsNVLlyX4zsEqNLjoe4j7i7W39hL79tDOuZBz1zZ2YC3mXz4HIm1pkmVq18DSMyxdgzhy3m12HpqgkUWxdlsqau2gJmvttgiP8CTlUfI1rEIQ2Qr6pBqF7x__eydI3_XLMxeMbZLWD9jAp9RmlRLeOlp17GGXNsdfrhx947Wmr5OPMVBYHQ&amp;X-OWA-CANARY=BNdS-1rwOE2cmDBlfuv7gcAAMVSZO9kYV1kNA7hqkyxHpZazDIYn0RlMKEd0UJcePxmR-WJgXdQ.&amp;owa=outlook.office.com&amp;scriptVer=20210621003.05&amp;animation=tr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8" r="21484"/>
          <a:stretch/>
        </p:blipFill>
        <p:spPr bwMode="auto">
          <a:xfrm rot="21191811">
            <a:off x="263678" y="1805169"/>
            <a:ext cx="1241947" cy="22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-5499" y="872565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s.office.net/owa/ctaylor%40boldmere.bham.sch.uk/service.svc/s/GetAttachmentThumbnail?id=AAMkADZhZDE5MTEzLTBkZWYtNDcxOC05MzQ5LTVjMTMwNzY3ZmI5NQBGAAAAAAB%2FFFLNrN%2B8TZjJdpwOpuftBwBKpdArBuUbTZRVMylkidyaAAAAAAEMAABKpdArBuUbTZRVMylkidyaAAWiHMv%2FAAABEgAQAIH4F8sktbRArehuSK4RldE%3D&amp;thumbnailType=2&amp;token=eyJhbGciOiJSUzI1NiIsImtpZCI6IjMwODE3OUNFNUY0QjUyRTc4QjJEQjg5NjZCQUY0RUNDMzcyN0FFRUUiLCJ0eXAiOiJKV1QiLCJ4NXQiOiJNSUY1emw5TFV1ZUxMYmlXYTY5T3pEY25ydTQifQ.eyJvcmlnaW4iOiJodHRwczovL291dGxvb2sub2ZmaWNlLmNvbSIsInVjIjoiOTU3Y2FmZTU1YjgwNGJlNmE1YjhhOTY3MmVmOWY5OTIiLCJzaWduaW5fc3RhdGUiOiJbXCJrbXNpXCJdIiwidmVyIjoiRXhjaGFuZ2UuQ2FsbGJhY2suVjEiLCJhcHBjdHhzZW5kZXIiOiJPd2FEb3dubG9hZEA5NDk5NWFhMy0yMzFlLTQyOGYtOThlNi1iOTAxMjZiMTExMzciLCJpc3NyaW5nIjoiV1ciLCJhcHBjdHgiOiJ7XCJtc2V4Y2hwcm90XCI6XCJvd2FcIixcInB1aWRcIjpcIjExNTM5NzcwMjUzMTI3NTMxMTZcIixcInNjb3BlXCI6XCJPd2FEb3dubG9hZFwiLFwib2lkXCI6XCJmYTdmNTFhZC1jYTlkLTQ5ZjQtOGRiNS0wZDRmYzg2OGYyMTBcIixcInByaW1hcnlzaWRcIjpcIlMtMS01LTIxLTI4NDE5NjYzODItMjIwNzY3MTkyOC0zODIwNjU4Mzg3LTM2NzgxN1wifSIsIm5iZiI6MTYyNTAzODQyOCwiZXhwIjoxNjI1MDM5MDI4LCJpc3MiOiIwMDAwMDAwMi0wMDAwLTBmZjEtY2UwMC0wMDAwMDAwMDAwMDBAOTQ5OTVhYTMtMjMxZS00MjhmLTk4ZTYtYjkwMTI2YjExMTM3IiwiYXVkIjoiMDAwMDAwMDItMDAwMC0wZmYxLWNlMDAtMDAwMDAwMDAwMDAwL2F0dGFjaG1lbnRzLm9mZmljZS5uZXRAOTQ5OTVhYTMtMjMxZS00MjhmLTk4ZTYtYjkwMTI2YjExMTM3IiwiaGFwcCI6Im93YSJ9.L1BARx3p59SH_e8byT8VjVN4P5WT1ioLpIpwl7IFEqFLe05-IdJnCLO9osQ-ORh7dR0-3rGK013N2z2foKNSqz4qfZrdSrUePIyoaEwWqSJfrLuNB9VR1rJeS6lRGHFQGby1qutUrXvkvrabHbQLhzuEvn-2_RQIuWEehKFHo_eSn4Gve2ESuATr74KsVir5GXhrmhY_E8i7zzCpZDGi-n85Qpj8TWBQj009vG8YeRcrr3fqla-xXpCmNm2tLmcrKG8kvzGvpOU9vs9Uc6fV5nPGZ9Wd2TBHEK49A-Ffe-skoaKiXVMBQmCTYQFC8GNmO0jMqUOmz_nBZl3UBTJEig&amp;X-OWA-CANARY=UzHs_F1zp0WjvYsieFMDHGCvrnSZO9kYOhNTmrUH8JeKD6eHPSGTQwr2KUp4MNo4Vw-ZPfxgAmQ.&amp;owa=outlook.office.com&amp;scriptVer=20210621003.05&amp;animation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52" y="5000637"/>
            <a:ext cx="2238415" cy="167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tachments.office.net/owa/ctaylor%40boldmere.bham.sch.uk/service.svc/s/GetAttachmentThumbnail?id=AAMkADZhZDE5MTEzLTBkZWYtNDcxOC05MzQ5LTVjMTMwNzY3ZmI5NQBGAAAAAAB%2FFFLNrN%2B8TZjJdpwOpuftBwBKpdArBuUbTZRVMylkidyaAAAAAAEMAABKpdArBuUbTZRVMylkidyaAAWiHMv9AAABEgAQAOqGas0i1bBFl%2Bg9S8vuA4M%3D&amp;thumbnailType=2&amp;token=eyJhbGciOiJSUzI1NiIsImtpZCI6IjMwODE3OUNFNUY0QjUyRTc4QjJEQjg5NjZCQUY0RUNDMzcyN0FFRUUiLCJ0eXAiOiJKV1QiLCJ4NXQiOiJNSUY1emw5TFV1ZUxMYmlXYTY5T3pEY25ydTQifQ.eyJvcmlnaW4iOiJodHRwczovL291dGxvb2sub2ZmaWNlLmNvbSIsInVjIjoiOTU3Y2FmZTU1YjgwNGJlNmE1YjhhOTY3MmVmOWY5OTIiLCJzaWduaW5fc3RhdGUiOiJbXCJrbXNpXCJdIiwidmVyIjoiRXhjaGFuZ2UuQ2FsbGJhY2suVjEiLCJhcHBjdHhzZW5kZXIiOiJPd2FEb3dubG9hZEA5NDk5NWFhMy0yMzFlLTQyOGYtOThlNi1iOTAxMjZiMTExMzciLCJpc3NyaW5nIjoiV1ciLCJhcHBjdHgiOiJ7XCJtc2V4Y2hwcm90XCI6XCJvd2FcIixcInB1aWRcIjpcIjExNTM5NzcwMjUzMTI3NTMxMTZcIixcInNjb3BlXCI6XCJPd2FEb3dubG9hZFwiLFwib2lkXCI6XCJmYTdmNTFhZC1jYTlkLTQ5ZjQtOGRiNS0wZDRmYzg2OGYyMTBcIixcInByaW1hcnlzaWRcIjpcIlMtMS01LTIxLTI4NDE5NjYzODItMjIwNzY3MTkyOC0zODIwNjU4Mzg3LTM2NzgxN1wifSIsIm5iZiI6MTYyNTAzODQyOCwiZXhwIjoxNjI1MDM5MDI4LCJpc3MiOiIwMDAwMDAwMi0wMDAwLTBmZjEtY2UwMC0wMDAwMDAwMDAwMDBAOTQ5OTVhYTMtMjMxZS00MjhmLTk4ZTYtYjkwMTI2YjExMTM3IiwiYXVkIjoiMDAwMDAwMDItMDAwMC0wZmYxLWNlMDAtMDAwMDAwMDAwMDAwL2F0dGFjaG1lbnRzLm9mZmljZS5uZXRAOTQ5OTVhYTMtMjMxZS00MjhmLTk4ZTYtYjkwMTI2YjExMTM3IiwiaGFwcCI6Im93YSJ9.L1BARx3p59SH_e8byT8VjVN4P5WT1ioLpIpwl7IFEqFLe05-IdJnCLO9osQ-ORh7dR0-3rGK013N2z2foKNSqz4qfZrdSrUePIyoaEwWqSJfrLuNB9VR1rJeS6lRGHFQGby1qutUrXvkvrabHbQLhzuEvn-2_RQIuWEehKFHo_eSn4Gve2ESuATr74KsVir5GXhrmhY_E8i7zzCpZDGi-n85Qpj8TWBQj009vG8YeRcrr3fqla-xXpCmNm2tLmcrKG8kvzGvpOU9vs9Uc6fV5nPGZ9Wd2TBHEK49A-Ffe-skoaKiXVMBQmCTYQFC8GNmO0jMqUOmz_nBZl3UBTJEig&amp;X-OWA-CANARY=JIb-s632eECsCY8mn_gVJ5DD3oaZO9kYHvrCLyjTgAljeYO2U8BOvVVJu_UzlGXexj6Eq2lgkTQ.&amp;owa=outlook.office.com&amp;scriptVer=20210621003.05&amp;animation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27" y="1128784"/>
            <a:ext cx="1810904" cy="24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ttachments.office.net/owa/ctaylor%40boldmere.bham.sch.uk/service.svc/s/GetAttachmentThumbnail?id=AAMkADZhZDE5MTEzLTBkZWYtNDcxOC05MzQ5LTVjMTMwNzY3ZmI5NQBGAAAAAAB%2FFFLNrN%2B8TZjJdpwOpuftBwBKpdArBuUbTZRVMylkidyaAAAAAAEMAABKpdArBuUbTZRVMylkidyaAAWiHMv8AAABEgAQAC%2Fm5zf4OZpIlojLCQWZag0%3D&amp;thumbnailType=2&amp;token=eyJhbGciOiJSUzI1NiIsImtpZCI6IjMwODE3OUNFNUY0QjUyRTc4QjJEQjg5NjZCQUY0RUNDMzcyN0FFRUUiLCJ0eXAiOiJKV1QiLCJ4NXQiOiJNSUY1emw5TFV1ZUxMYmlXYTY5T3pEY25ydTQifQ.eyJvcmlnaW4iOiJodHRwczovL291dGxvb2sub2ZmaWNlLmNvbSIsInVjIjoiOTU3Y2FmZTU1YjgwNGJlNmE1YjhhOTY3MmVmOWY5OTIiLCJzaWduaW5fc3RhdGUiOiJbXCJrbXNpXCJdIiwidmVyIjoiRXhjaGFuZ2UuQ2FsbGJhY2suVjEiLCJhcHBjdHhzZW5kZXIiOiJPd2FEb3dubG9hZEA5NDk5NWFhMy0yMzFlLTQyOGYtOThlNi1iOTAxMjZiMTExMzciLCJpc3NyaW5nIjoiV1ciLCJhcHBjdHgiOiJ7XCJtc2V4Y2hwcm90XCI6XCJvd2FcIixcInB1aWRcIjpcIjExNTM5NzcwMjUzMTI3NTMxMTZcIixcInNjb3BlXCI6XCJPd2FEb3dubG9hZFwiLFwib2lkXCI6XCJmYTdmNTFhZC1jYTlkLTQ5ZjQtOGRiNS0wZDRmYzg2OGYyMTBcIixcInByaW1hcnlzaWRcIjpcIlMtMS01LTIxLTI4NDE5NjYzODItMjIwNzY3MTkyOC0zODIwNjU4Mzg3LTM2NzgxN1wifSIsIm5iZiI6MTYyNTAzODQyOCwiZXhwIjoxNjI1MDM5MDI4LCJpc3MiOiIwMDAwMDAwMi0wMDAwLTBmZjEtY2UwMC0wMDAwMDAwMDAwMDBAOTQ5OTVhYTMtMjMxZS00MjhmLTk4ZTYtYjkwMTI2YjExMTM3IiwiYXVkIjoiMDAwMDAwMDItMDAwMC0wZmYxLWNlMDAtMDAwMDAwMDAwMDAwL2F0dGFjaG1lbnRzLm9mZmljZS5uZXRAOTQ5OTVhYTMtMjMxZS00MjhmLTk4ZTYtYjkwMTI2YjExMTM3IiwiaGFwcCI6Im93YSJ9.L1BARx3p59SH_e8byT8VjVN4P5WT1ioLpIpwl7IFEqFLe05-IdJnCLO9osQ-ORh7dR0-3rGK013N2z2foKNSqz4qfZrdSrUePIyoaEwWqSJfrLuNB9VR1rJeS6lRGHFQGby1qutUrXvkvrabHbQLhzuEvn-2_RQIuWEehKFHo_eSn4Gve2ESuATr74KsVir5GXhrmhY_E8i7zzCpZDGi-n85Qpj8TWBQj009vG8YeRcrr3fqla-xXpCmNm2tLmcrKG8kvzGvpOU9vs9Uc6fV5nPGZ9Wd2TBHEK49A-Ffe-skoaKiXVMBQmCTYQFC8GNmO0jMqUOmz_nBZl3UBTJEig&amp;X-OWA-CANARY=h9NdPfsCT0qkZo1WbHAGNNDUq4mZO9kY5-aT9KM8GU42e3-2766nugrUEbu6ZHAlm5qGNWPpGww.&amp;owa=outlook.office.com&amp;scriptVer=20210621003.05&amp;animation=tr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64" y="3251706"/>
            <a:ext cx="2160191" cy="16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ttachments.office.net/owa/ctaylor%40boldmere.bham.sch.uk/service.svc/s/GetAttachmentThumbnail?id=AAMkADZhZDE5MTEzLTBkZWYtNDcxOC05MzQ5LTVjMTMwNzY3ZmI5NQBGAAAAAAB%2FFFLNrN%2B8TZjJdpwOpuftBwBKpdArBuUbTZRVMylkidyaAAAAAAEMAABKpdArBuUbTZRVMylkidyaAAWiHMv6AAABEgAQALuiKpCfwOREgLYSzeZ64MM%3D&amp;thumbnailType=2&amp;token=eyJhbGciOiJSUzI1NiIsImtpZCI6IjMwODE3OUNFNUY0QjUyRTc4QjJEQjg5NjZCQUY0RUNDMzcyN0FFRUUiLCJ0eXAiOiJKV1QiLCJ4NXQiOiJNSUY1emw5TFV1ZUxMYmlXYTY5T3pEY25ydTQifQ.eyJvcmlnaW4iOiJodHRwczovL291dGxvb2sub2ZmaWNlLmNvbSIsInVjIjoiOTU3Y2FmZTU1YjgwNGJlNmE1YjhhOTY3MmVmOWY5OTIiLCJzaWduaW5fc3RhdGUiOiJbXCJrbXNpXCJdIiwidmVyIjoiRXhjaGFuZ2UuQ2FsbGJhY2suVjEiLCJhcHBjdHhzZW5kZXIiOiJPd2FEb3dubG9hZEA5NDk5NWFhMy0yMzFlLTQyOGYtOThlNi1iOTAxMjZiMTExMzciLCJpc3NyaW5nIjoiV1ciLCJhcHBjdHgiOiJ7XCJtc2V4Y2hwcm90XCI6XCJvd2FcIixcInB1aWRcIjpcIjExNTM5NzcwMjUzMTI3NTMxMTZcIixcInNjb3BlXCI6XCJPd2FEb3dubG9hZFwiLFwib2lkXCI6XCJmYTdmNTFhZC1jYTlkLTQ5ZjQtOGRiNS0wZDRmYzg2OGYyMTBcIixcInByaW1hcnlzaWRcIjpcIlMtMS01LTIxLTI4NDE5NjYzODItMjIwNzY3MTkyOC0zODIwNjU4Mzg3LTM2NzgxN1wifSIsIm5iZiI6MTYyNTAzODQyOCwiZXhwIjoxNjI1MDM5MDI4LCJpc3MiOiIwMDAwMDAwMi0wMDAwLTBmZjEtY2UwMC0wMDAwMDAwMDAwMDBAOTQ5OTVhYTMtMjMxZS00MjhmLTk4ZTYtYjkwMTI2YjExMTM3IiwiYXVkIjoiMDAwMDAwMDItMDAwMC0wZmYxLWNlMDAtMDAwMDAwMDAwMDAwL2F0dGFjaG1lbnRzLm9mZmljZS5uZXRAOTQ5OTVhYTMtMjMxZS00MjhmLTk4ZTYtYjkwMTI2YjExMTM3IiwiaGFwcCI6Im93YSJ9.L1BARx3p59SH_e8byT8VjVN4P5WT1ioLpIpwl7IFEqFLe05-IdJnCLO9osQ-ORh7dR0-3rGK013N2z2foKNSqz4qfZrdSrUePIyoaEwWqSJfrLuNB9VR1rJeS6lRGHFQGby1qutUrXvkvrabHbQLhzuEvn-2_RQIuWEehKFHo_eSn4Gve2ESuATr74KsVir5GXhrmhY_E8i7zzCpZDGi-n85Qpj8TWBQj009vG8YeRcrr3fqla-xXpCmNm2tLmcrKG8kvzGvpOU9vs9Uc6fV5nPGZ9Wd2TBHEK49A-Ffe-skoaKiXVMBQmCTYQFC8GNmO0jMqUOmz_nBZl3UBTJEig&amp;X-OWA-CANARY=eZc4zTFQTEqsYZ-4j7a8hmC8xbKZO9kYV8UhmL_phPePKkzjOAddKZJaa3urex_76qXc3wlq5tw.&amp;owa=outlook.office.com&amp;scriptVer=20210621003.05&amp;animation=tru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r="22858" b="22046"/>
          <a:stretch/>
        </p:blipFill>
        <p:spPr bwMode="auto">
          <a:xfrm>
            <a:off x="3846941" y="1793848"/>
            <a:ext cx="1351128" cy="23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2891539" y="3200091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attachments.office.net/owa/ctaylor%40boldmere.bham.sch.uk/service.svc/s/GetAttachmentThumbnail?id=AAMkADZhZDE5MTEzLTBkZWYtNDcxOC05MzQ5LTVjMTMwNzY3ZmI5NQBGAAAAAAB%2FFFLNrN%2B8TZjJdpwOpuftBwBKpdArBuUbTZRVMylkidyaAAAAAAEMAABKpdArBuUbTZRVMylkidyaAAWiHMv5AAABEgAQAIf5t7zY8OpNumi0KgbKJoU%3D&amp;thumbnailType=2&amp;token=eyJhbGciOiJSUzI1NiIsImtpZCI6IjMwODE3OUNFNUY0QjUyRTc4QjJEQjg5NjZCQUY0RUNDMzcyN0FFRUUiLCJ0eXAiOiJKV1QiLCJ4NXQiOiJNSUY1emw5TFV1ZUxMYmlXYTY5T3pEY25ydTQifQ.eyJvcmlnaW4iOiJodHRwczovL291dGxvb2sub2ZmaWNlLmNvbSIsInVjIjoiOTU3Y2FmZTU1YjgwNGJlNmE1YjhhOTY3MmVmOWY5OTIiLCJzaWduaW5fc3RhdGUiOiJbXCJrbXNpXCJdIiwidmVyIjoiRXhjaGFuZ2UuQ2FsbGJhY2suVjEiLCJhcHBjdHhzZW5kZXIiOiJPd2FEb3dubG9hZEA5NDk5NWFhMy0yMzFlLTQyOGYtOThlNi1iOTAxMjZiMTExMzciLCJpc3NyaW5nIjoiV1ciLCJhcHBjdHgiOiJ7XCJtc2V4Y2hwcm90XCI6XCJvd2FcIixcInB1aWRcIjpcIjExNTM5NzcwMjUzMTI3NTMxMTZcIixcInNjb3BlXCI6XCJPd2FEb3dubG9hZFwiLFwib2lkXCI6XCJmYTdmNTFhZC1jYTlkLTQ5ZjQtOGRiNS0wZDRmYzg2OGYyMTBcIixcInByaW1hcnlzaWRcIjpcIlMtMS01LTIxLTI4NDE5NjYzODItMjIwNzY3MTkyOC0zODIwNjU4Mzg3LTM2NzgxN1wifSIsIm5iZiI6MTYyNTAzODcyOCwiZXhwIjoxNjI1MDM5MzI4LCJpc3MiOiIwMDAwMDAwMi0wMDAwLTBmZjEtY2UwMC0wMDAwMDAwMDAwMDBAOTQ5OTVhYTMtMjMxZS00MjhmLTk4ZTYtYjkwMTI2YjExMTM3IiwiYXVkIjoiMDAwMDAwMDItMDAwMC0wZmYxLWNlMDAtMDAwMDAwMDAwMDAwL2F0dGFjaG1lbnRzLm9mZmljZS5uZXRAOTQ5OTVhYTMtMjMxZS00MjhmLTk4ZTYtYjkwMTI2YjExMTM3IiwiaGFwcCI6Im93YSJ9.MWPaYnt54GsCorllb4IJ9NyIIY9_zt8-z30eQo-g9o5XsXgYZh4qxv2oft3Hec8RxKmSMMI9Xru6fMksT6-K1CK1jDYwY41F_54TDs_X1--GZq-ZpWWUl1KWM14hyGuqvPc6pok4azUuyggDk5lA7Fcrz9MAETmGzID7R2v4MlsLgzLHoBKcRFkS79sbIdZrn-TRwLIXBHMhxlNl_Hx7N2bYLfabViWJo5SnOpXdAByD9HJpceqioZBRT4bXxCtbOevNUenTQjpYUo_0J66QoVuZcnBpUvsJqXgKG1clzG1GI7FdcJRuHcEQZVvs6LDFELrrKzQ4gXzIbKVnTn7AdA&amp;X-OWA-CANARY=Fuc657e370a9735zUwd-qbBwRpuaO9kYl32Kxg8IiHL4Xac3Bp_zVonwXCN8RXParN0u2JyL6eY.&amp;owa=outlook.office.com&amp;scriptVer=20210621003.05&amp;animation=tru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6"/>
          <a:stretch/>
        </p:blipFill>
        <p:spPr bwMode="auto">
          <a:xfrm>
            <a:off x="5540406" y="999643"/>
            <a:ext cx="1843534" cy="21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5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2651" y="-42549"/>
            <a:ext cx="12204651" cy="685800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978" y="118812"/>
            <a:ext cx="6077724" cy="739340"/>
          </a:xfr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/>
          <a:p>
            <a:pPr algn="l"/>
            <a:r>
              <a:rPr lang="en-GB" sz="4400" dirty="0" smtClean="0">
                <a:latin typeface="Letter-join Plus 36" panose="02000505000000020003" pitchFamily="50" charset="0"/>
              </a:rPr>
              <a:t>Hello I’m Miss Farrell</a:t>
            </a:r>
            <a:endParaRPr lang="en-GB" sz="4400" dirty="0">
              <a:latin typeface="Letter-join Plus 36" panose="020005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6951" y="241147"/>
            <a:ext cx="4203075" cy="6438301"/>
          </a:xfr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>
            <a:normAutofit fontScale="92500" lnSpcReduction="10000"/>
          </a:bodyPr>
          <a:lstStyle/>
          <a:p>
            <a:pPr algn="l"/>
            <a:endParaRPr lang="en-GB" sz="1200" i="1" dirty="0" smtClean="0">
              <a:latin typeface="Letter-join Plus 36" panose="02000505000000020003" pitchFamily="50" charset="0"/>
            </a:endParaRPr>
          </a:p>
          <a:p>
            <a:pPr algn="l"/>
            <a:r>
              <a:rPr lang="en-GB" sz="2600" i="1" dirty="0" smtClean="0">
                <a:latin typeface="Letter-join Plus 36" panose="02000505000000020003" pitchFamily="50" charset="0"/>
              </a:rPr>
              <a:t>About me…</a:t>
            </a:r>
          </a:p>
          <a:p>
            <a:pPr marL="457200" indent="-4572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</a:rPr>
              <a:t>I love spending time with my friends and family!</a:t>
            </a:r>
          </a:p>
          <a:p>
            <a:pPr marL="457200" indent="-4572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</a:rPr>
              <a:t>Cats are my favourite animal (I have two called </a:t>
            </a:r>
            <a:r>
              <a:rPr lang="en-GB" sz="2600" dirty="0" err="1" smtClean="0">
                <a:latin typeface="Letter-join Plus 36" panose="02000505000000020003" pitchFamily="50" charset="0"/>
              </a:rPr>
              <a:t>Zacch</a:t>
            </a:r>
            <a:r>
              <a:rPr lang="en-GB" sz="2600" dirty="0" smtClean="0">
                <a:latin typeface="Letter-join Plus 36" panose="02000505000000020003" pitchFamily="50" charset="0"/>
              </a:rPr>
              <a:t> and </a:t>
            </a:r>
            <a:r>
              <a:rPr lang="en-GB" sz="2600" dirty="0" err="1" smtClean="0">
                <a:latin typeface="Letter-join Plus 36" panose="02000505000000020003" pitchFamily="50" charset="0"/>
              </a:rPr>
              <a:t>Pixi</a:t>
            </a:r>
            <a:r>
              <a:rPr lang="en-GB" sz="2600" dirty="0" smtClean="0">
                <a:latin typeface="Letter-join Plus 36" panose="02000505000000020003" pitchFamily="50" charset="0"/>
              </a:rPr>
              <a:t>)!</a:t>
            </a:r>
          </a:p>
          <a:p>
            <a:pPr marL="457200" indent="-4572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</a:rPr>
              <a:t>I love listening to and watching Beyoncé!</a:t>
            </a:r>
          </a:p>
          <a:p>
            <a:pPr marL="457200" indent="-4572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</a:rPr>
              <a:t>Travelling is something I would love to do more of.</a:t>
            </a:r>
          </a:p>
          <a:p>
            <a:pPr marL="457200" indent="-4572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</a:rPr>
              <a:t>I enjoy eating anything with peanut butter in </a:t>
            </a:r>
            <a:r>
              <a:rPr lang="en-GB" sz="2600" dirty="0" smtClean="0">
                <a:latin typeface="Letter-join Plus 36" panose="02000505000000020003" pitchFamily="50" charset="0"/>
                <a:sym typeface="Wingdings" panose="05000000000000000000" pitchFamily="2" charset="2"/>
              </a:rPr>
              <a:t></a:t>
            </a:r>
          </a:p>
          <a:p>
            <a:pPr marL="457200" indent="-4572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  <a:sym typeface="Wingdings" panose="05000000000000000000" pitchFamily="2" charset="2"/>
              </a:rPr>
              <a:t>Shopping is how I like to spend my free time!</a:t>
            </a:r>
          </a:p>
          <a:p>
            <a:pPr marL="457200" indent="-457200" algn="l">
              <a:buFontTx/>
              <a:buChar char="-"/>
            </a:pPr>
            <a:r>
              <a:rPr lang="en-GB" sz="2600" dirty="0" smtClean="0">
                <a:latin typeface="Letter-join Plus 36" panose="02000505000000020003" pitchFamily="50" charset="0"/>
                <a:sym typeface="Wingdings" panose="05000000000000000000" pitchFamily="2" charset="2"/>
              </a:rPr>
              <a:t>I love teaching and creating Art!</a:t>
            </a:r>
            <a:endParaRPr lang="en-GB" sz="2600" dirty="0" smtClean="0">
              <a:latin typeface="Letter-join Plus 36" panose="02000505000000020003" pitchFamily="50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5575" y="6151354"/>
            <a:ext cx="5291636" cy="528095"/>
          </a:xfrm>
          <a:prstGeom prst="rect">
            <a:avLst/>
          </a:prstGeom>
          <a:solidFill>
            <a:srgbClr val="9966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etter-join Plus 36" panose="02000505000000020003" pitchFamily="50" charset="0"/>
              </a:rPr>
              <a:t>‘Miss </a:t>
            </a:r>
            <a:r>
              <a:rPr lang="en-GB" dirty="0">
                <a:latin typeface="Letter-join Plus 36" panose="02000505000000020003" pitchFamily="50" charset="0"/>
              </a:rPr>
              <a:t>Farrell is kind, caring, amazing and fab</a:t>
            </a:r>
            <a:r>
              <a:rPr lang="en-GB" dirty="0" smtClean="0">
                <a:latin typeface="Letter-join Plus 36" panose="02000505000000020003" pitchFamily="50" charset="0"/>
              </a:rPr>
              <a:t>!’ - </a:t>
            </a:r>
            <a:r>
              <a:rPr lang="en-GB" dirty="0" err="1" smtClean="0">
                <a:latin typeface="Letter-join Plus 36" panose="02000505000000020003" pitchFamily="50" charset="0"/>
              </a:rPr>
              <a:t>Poppie</a:t>
            </a:r>
            <a:endParaRPr lang="en-GB" dirty="0">
              <a:latin typeface="Letter-join Plus 36" panose="02000505000000020003" pitchFamily="50" charset="0"/>
            </a:endParaRPr>
          </a:p>
          <a:p>
            <a:pPr algn="l"/>
            <a:endParaRPr lang="en-GB" dirty="0" smtClean="0">
              <a:latin typeface="Letter-join Plus 36" panose="02000505000000020003" pitchFamily="50" charset="0"/>
            </a:endParaRPr>
          </a:p>
        </p:txBody>
      </p:sp>
      <p:sp>
        <p:nvSpPr>
          <p:cNvPr id="11" name="AutoShape 4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11106369" y="-39608"/>
            <a:ext cx="843950" cy="8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44281" y="5399334"/>
            <a:ext cx="5302930" cy="65447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etter-join Plus 36" panose="02000505000000020003" pitchFamily="50" charset="0"/>
              </a:rPr>
              <a:t>‘She is a teacher that will have fun with the class and will help you when you need it!’ - Abi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44280" y="4775538"/>
            <a:ext cx="5302931" cy="526246"/>
          </a:xfrm>
          <a:prstGeom prst="rect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etter-join Plus 36" panose="02000505000000020003" pitchFamily="50" charset="0"/>
              </a:rPr>
              <a:t>‘Miss Farrell is thoughtful and kind!’ - Enoch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4279" y="4263324"/>
            <a:ext cx="4940889" cy="447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etter-join Plus 36" panose="02000505000000020003" pitchFamily="50" charset="0"/>
              </a:rPr>
              <a:t>Thoughts from my last class …</a:t>
            </a:r>
          </a:p>
        </p:txBody>
      </p:sp>
      <p:pic>
        <p:nvPicPr>
          <p:cNvPr id="1038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-5499" y="872565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4788792" y="3146991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ttachments.office.net/owa/mfarrell%40boldmere.bham.sch.uk/service.svc/s/GetAttachmentThumbnail?id=AQMkADc0YWIwYTBmLWUxMGEtNDJjZC1iODM0LTIxMjRkYjBiNjg3MwBGAAAD081bl22xcUuZU4Dy98v2bgcAw%2FmYDRmNJ0u8et%2FkkUm61QAAAgEMAAAAw%2FmYDRmNJ0u8et%2FkkUm61QADrTwRpQAAAAESABAAKYXoszjo9ESe5%2FQ1Nr2%2Bww%3D%3D&amp;thumbnailType=2&amp;token=eyJhbGciOiJSUzI1NiIsImtpZCI6IjMwODE3OUNFNUY0QjUyRTc4QjJEQjg5NjZCQUY0RUNDMzcyN0FFRUUiLCJ0eXAiOiJKV1QiLCJ4NXQiOiJNSUY1emw5TFV1ZUxMYmlXYTY5T3pEY25ydTQifQ.eyJvcmlnaW4iOiJodHRwczovL291dGxvb2sub2ZmaWNlLmNvbSIsInVjIjoiZjRjNmVlMzUyYmQ3NGRhN2FhYjUzMGVmM2M2NzVhOTEiLCJzaWduaW5fc3RhdGUiOiJbXCJrbXNpXCJdIiwidmVyIjoiRXhjaGFuZ2UuQ2FsbGJhY2suVjEiLCJhcHBjdHhzZW5kZXIiOiJPd2FEb3dubG9hZEA5NDk5NWFhMy0yMzFlLTQyOGYtOThlNi1iOTAxMjZiMTExMzciLCJpc3NyaW5nIjoiV1ciLCJhcHBjdHgiOiJ7XCJtc2V4Y2hwcm90XCI6XCJvd2FcIixcInB1aWRcIjpcIjExNTM5MDY2NjExNzM0MTM0NTJcIixcInNjb3BlXCI6XCJPd2FEb3dubG9hZFwiLFwib2lkXCI6XCJiZjczOGYzNS03MjI3LTRjZDktYmEwOS0wZjBjYzBhODk4YzNcIixcInByaW1hcnlzaWRcIjpcIlMtMS01LTIxLTI4NDE5NjYzODItMjIwNzY3MTkyOC0zODIwNjU4Mzg3LTg1MTYwNDZcIn0iLCJuYmYiOjE2MjUwNjgzOTksImV4cCI6MTYyNTA2ODk5OSwiaXNzIjoiMDAwMDAwMDItMDAwMC0wZmYxLWNlMDAtMDAwMDAwMDAwMDAwQDk0OTk1YWEzLTIzMWUtNDI4Zi05OGU2LWI5MDEyNmIxMTEzNyIsImF1ZCI6IjAwMDAwMDAyLTAwMDAtMGZmMS1jZTAwLTAwMDAwMDAwMDAwMC9hdHRhY2htZW50cy5vZmZpY2UubmV0QDk0OTk1YWEzLTIzMWUtNDI4Zi05OGU2LWI5MDEyNmIxMTEzNyIsImhhcHAiOiJvd2EifQ.Exuj9tlq2C_wSGZPq9vxLFP4XUkbqr4S79BwcFjutCmLFi99_yBsNt-_8pafgVCqEXkpYkoE5j6Liy4OMghhe_iPKbCe9RxEaTzDo8QPSnq0VMeh0ntPBNG6HQt-8nHx8jxAiV3OsVHdbpOv4Cs4z1YWg8A9FaCPczqW2hGhdQJiyauVEYx_cPvGGiSsN_79pPStHFpOpM61XXgNA6wYTqPRtZBP724Ht8r_C1G9eGnNXpz6mXSfETMAt7-arpfKHiubiYQ4EMxnRkatQh2rPzPtVmUixtomxEsWH7kwTmNpyUjdEDtIjMVI9K_zo_dIrsducpLEl7ew5pPj_qELnw&amp;X-OWA-CANARY=c8suHrim0EmA6a3FyuL0ahDXdC7fO9kY0SIcHliY9M3fT22-3dcN3-yUyxOqypY9OqPedDYILQ8.&amp;owa=outlook.office.com&amp;scriptVer=20210621003.06&amp;animation=tr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" t="30910" r="1038" b="41847"/>
          <a:stretch/>
        </p:blipFill>
        <p:spPr bwMode="auto">
          <a:xfrm>
            <a:off x="1996861" y="3043786"/>
            <a:ext cx="2369838" cy="11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ttachments.office.net/owa/mfarrell%40boldmere.bham.sch.uk/service.svc/s/GetAttachmentThumbnail?id=AQMkADc0YWIwYTBmLWUxMGEtNDJjZC1iODM0LTIxMjRkYjBiNjg3MwBGAAAD081bl22xcUuZU4Dy98v2bgcAw%2FmYDRmNJ0u8et%2FkkUm61QAAAgEMAAAAw%2FmYDRmNJ0u8et%2FkkUm61QADrTwRpQAAAAESABAA%2FUTV4d4BvUawamiA8FlRUg%3D%3D&amp;thumbnailType=2&amp;token=eyJhbGciOiJSUzI1NiIsImtpZCI6IjMwODE3OUNFNUY0QjUyRTc4QjJEQjg5NjZCQUY0RUNDMzcyN0FFRUUiLCJ0eXAiOiJKV1QiLCJ4NXQiOiJNSUY1emw5TFV1ZUxMYmlXYTY5T3pEY25ydTQifQ.eyJvcmlnaW4iOiJodHRwczovL291dGxvb2sub2ZmaWNlLmNvbSIsInVjIjoiZjRjNmVlMzUyYmQ3NGRhN2FhYjUzMGVmM2M2NzVhOTEiLCJzaWduaW5fc3RhdGUiOiJbXCJrbXNpXCJdIiwidmVyIjoiRXhjaGFuZ2UuQ2FsbGJhY2suVjEiLCJhcHBjdHhzZW5kZXIiOiJPd2FEb3dubG9hZEA5NDk5NWFhMy0yMzFlLTQyOGYtOThlNi1iOTAxMjZiMTExMzciLCJpc3NyaW5nIjoiV1ciLCJhcHBjdHgiOiJ7XCJtc2V4Y2hwcm90XCI6XCJvd2FcIixcInB1aWRcIjpcIjExNTM5MDY2NjExNzM0MTM0NTJcIixcInNjb3BlXCI6XCJPd2FEb3dubG9hZFwiLFwib2lkXCI6XCJiZjczOGYzNS03MjI3LTRjZDktYmEwOS0wZjBjYzBhODk4YzNcIixcInByaW1hcnlzaWRcIjpcIlMtMS01LTIxLTI4NDE5NjYzODItMjIwNzY3MTkyOC0zODIwNjU4Mzg3LTg1MTYwNDZcIn0iLCJuYmYiOjE2MjUwNjgzOTksImV4cCI6MTYyNTA2ODk5OSwiaXNzIjoiMDAwMDAwMDItMDAwMC0wZmYxLWNlMDAtMDAwMDAwMDAwMDAwQDk0OTk1YWEzLTIzMWUtNDI4Zi05OGU2LWI5MDEyNmIxMTEzNyIsImF1ZCI6IjAwMDAwMDAyLTAwMDAtMGZmMS1jZTAwLTAwMDAwMDAwMDAwMC9hdHRhY2htZW50cy5vZmZpY2UubmV0QDk0OTk1YWEzLTIzMWUtNDI4Zi05OGU2LWI5MDEyNmIxMTEzNyIsImhhcHAiOiJvd2EifQ.Exuj9tlq2C_wSGZPq9vxLFP4XUkbqr4S79BwcFjutCmLFi99_yBsNt-_8pafgVCqEXkpYkoE5j6Liy4OMghhe_iPKbCe9RxEaTzDo8QPSnq0VMeh0ntPBNG6HQt-8nHx8jxAiV3OsVHdbpOv4Cs4z1YWg8A9FaCPczqW2hGhdQJiyauVEYx_cPvGGiSsN_79pPStHFpOpM61XXgNA6wYTqPRtZBP724Ht8r_C1G9eGnNXpz6mXSfETMAt7-arpfKHiubiYQ4EMxnRkatQh2rPzPtVmUixtomxEsWH7kwTmNpyUjdEDtIjMVI9K_zo_dIrsducpLEl7ew5pPj_qELnw&amp;X-OWA-CANARY=c8suHrim0EmA6a3FyuL0ahDXdC7fO9kY0SIcHliY9M3fT22-3dcN3-yUyxOqypY9OqPedDYILQ8.&amp;owa=outlook.office.com&amp;scriptVer=20210621003.06&amp;animation=tru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12287" r="13171" b="22126"/>
          <a:stretch/>
        </p:blipFill>
        <p:spPr bwMode="auto">
          <a:xfrm>
            <a:off x="5967924" y="3229204"/>
            <a:ext cx="1559230" cy="32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attachments.office.net/owa/mfarrell%40boldmere.bham.sch.uk/service.svc/s/GetAttachmentThumbnail?id=AQMkADc0YWIwYTBmLWUxMGEtNDJjZC1iODM0LTIxMjRkYjBiNjg3MwBGAAAD081bl22xcUuZU4Dy98v2bgcAw%2FmYDRmNJ0u8et%2FkkUm61QAAAgEMAAAAw%2FmYDRmNJ0u8et%2FkkUm61QADrTwRpQAAAAESABAAMkLF4TFdMkqzuLFr12GNgQ%3D%3D&amp;thumbnailType=2&amp;token=eyJhbGciOiJSUzI1NiIsImtpZCI6IjMwODE3OUNFNUY0QjUyRTc4QjJEQjg5NjZCQUY0RUNDMzcyN0FFRUUiLCJ0eXAiOiJKV1QiLCJ4NXQiOiJNSUY1emw5TFV1ZUxMYmlXYTY5T3pEY25ydTQifQ.eyJvcmlnaW4iOiJodHRwczovL291dGxvb2sub2ZmaWNlLmNvbSIsInVjIjoiZjRjNmVlMzUyYmQ3NGRhN2FhYjUzMGVmM2M2NzVhOTEiLCJzaWduaW5fc3RhdGUiOiJbXCJrbXNpXCJdIiwidmVyIjoiRXhjaGFuZ2UuQ2FsbGJhY2suVjEiLCJhcHBjdHhzZW5kZXIiOiJPd2FEb3dubG9hZEA5NDk5NWFhMy0yMzFlLTQyOGYtOThlNi1iOTAxMjZiMTExMzciLCJpc3NyaW5nIjoiV1ciLCJhcHBjdHgiOiJ7XCJtc2V4Y2hwcm90XCI6XCJvd2FcIixcInB1aWRcIjpcIjExNTM5MDY2NjExNzM0MTM0NTJcIixcInNjb3BlXCI6XCJPd2FEb3dubG9hZFwiLFwib2lkXCI6XCJiZjczOGYzNS03MjI3LTRjZDktYmEwOS0wZjBjYzBhODk4YzNcIixcInByaW1hcnlzaWRcIjpcIlMtMS01LTIxLTI4NDE5NjYzODItMjIwNzY3MTkyOC0zODIwNjU4Mzg3LTg1MTYwNDZcIn0iLCJuYmYiOjE2MjUwNjgzOTksImV4cCI6MTYyNTA2ODk5OSwiaXNzIjoiMDAwMDAwMDItMDAwMC0wZmYxLWNlMDAtMDAwMDAwMDAwMDAwQDk0OTk1YWEzLTIzMWUtNDI4Zi05OGU2LWI5MDEyNmIxMTEzNyIsImF1ZCI6IjAwMDAwMDAyLTAwMDAtMGZmMS1jZTAwLTAwMDAwMDAwMDAwMC9hdHRhY2htZW50cy5vZmZpY2UubmV0QDk0OTk1YWEzLTIzMWUtNDI4Zi05OGU2LWI5MDEyNmIxMTEzNyIsImhhcHAiOiJvd2EifQ.Exuj9tlq2C_wSGZPq9vxLFP4XUkbqr4S79BwcFjutCmLFi99_yBsNt-_8pafgVCqEXkpYkoE5j6Liy4OMghhe_iPKbCe9RxEaTzDo8QPSnq0VMeh0ntPBNG6HQt-8nHx8jxAiV3OsVHdbpOv4Cs4z1YWg8A9FaCPczqW2hGhdQJiyauVEYx_cPvGGiSsN_79pPStHFpOpM61XXgNA6wYTqPRtZBP724Ht8r_C1G9eGnNXpz6mXSfETMAt7-arpfKHiubiYQ4EMxnRkatQh2rPzPtVmUixtomxEsWH7kwTmNpyUjdEDtIjMVI9K_zo_dIrsducpLEl7ew5pPj_qELnw&amp;X-OWA-CANARY=c8suHrim0EmA6a3FyuL0ahDXdC7fO9kY0SIcHliY9M3fT22-3dcN3-yUyxOqypY9OqPedDYILQ8.&amp;owa=outlook.office.com&amp;scriptVer=20210621003.06&amp;animation=tru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t="19650" r="3323" b="13560"/>
          <a:stretch/>
        </p:blipFill>
        <p:spPr bwMode="auto">
          <a:xfrm>
            <a:off x="101888" y="2172934"/>
            <a:ext cx="1441004" cy="176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attachments.office.net/owa/mfarrell%40boldmere.bham.sch.uk/service.svc/s/GetAttachmentThumbnail?id=AQMkADc0YWIwYTBmLWUxMGEtNDJjZC1iODM0LTIxMjRkYjBiNjg3MwBGAAAD081bl22xcUuZU4Dy98v2bgcAw%2FmYDRmNJ0u8et%2FkkUm61QAAAgEMAAAAw%2FmYDRmNJ0u8et%2FkkUm61QADrTwRpQAAAAESABAAehdvF2ni6E%2BsSCIvIJ83hw%3D%3D&amp;thumbnailType=2&amp;token=eyJhbGciOiJSUzI1NiIsImtpZCI6IjMwODE3OUNFNUY0QjUyRTc4QjJEQjg5NjZCQUY0RUNDMzcyN0FFRUUiLCJ0eXAiOiJKV1QiLCJ4NXQiOiJNSUY1emw5TFV1ZUxMYmlXYTY5T3pEY25ydTQifQ.eyJvcmlnaW4iOiJodHRwczovL291dGxvb2sub2ZmaWNlLmNvbSIsInVjIjoiZjRjNmVlMzUyYmQ3NGRhN2FhYjUzMGVmM2M2NzVhOTEiLCJzaWduaW5fc3RhdGUiOiJbXCJrbXNpXCJdIiwidmVyIjoiRXhjaGFuZ2UuQ2FsbGJhY2suVjEiLCJhcHBjdHhzZW5kZXIiOiJPd2FEb3dubG9hZEA5NDk5NWFhMy0yMzFlLTQyOGYtOThlNi1iOTAxMjZiMTExMzciLCJpc3NyaW5nIjoiV1ciLCJhcHBjdHgiOiJ7XCJtc2V4Y2hwcm90XCI6XCJvd2FcIixcInB1aWRcIjpcIjExNTM5MDY2NjExNzM0MTM0NTJcIixcInNjb3BlXCI6XCJPd2FEb3dubG9hZFwiLFwib2lkXCI6XCJiZjczOGYzNS03MjI3LTRjZDktYmEwOS0wZjBjYzBhODk4YzNcIixcInByaW1hcnlzaWRcIjpcIlMtMS01LTIxLTI4NDE5NjYzODItMjIwNzY3MTkyOC0zODIwNjU4Mzg3LTg1MTYwNDZcIn0iLCJuYmYiOjE2MjUwNjgzOTksImV4cCI6MTYyNTA2ODk5OSwiaXNzIjoiMDAwMDAwMDItMDAwMC0wZmYxLWNlMDAtMDAwMDAwMDAwMDAwQDk0OTk1YWEzLTIzMWUtNDI4Zi05OGU2LWI5MDEyNmIxMTEzNyIsImF1ZCI6IjAwMDAwMDAyLTAwMDAtMGZmMS1jZTAwLTAwMDAwMDAwMDAwMC9hdHRhY2htZW50cy5vZmZpY2UubmV0QDk0OTk1YWEzLTIzMWUtNDI4Zi05OGU2LWI5MDEyNmIxMTEzNyIsImhhcHAiOiJvd2EifQ.Exuj9tlq2C_wSGZPq9vxLFP4XUkbqr4S79BwcFjutCmLFi99_yBsNt-_8pafgVCqEXkpYkoE5j6Liy4OMghhe_iPKbCe9RxEaTzDo8QPSnq0VMeh0ntPBNG6HQt-8nHx8jxAiV3OsVHdbpOv4Cs4z1YWg8A9FaCPczqW2hGhdQJiyauVEYx_cPvGGiSsN_79pPStHFpOpM61XXgNA6wYTqPRtZBP724Ht8r_C1G9eGnNXpz6mXSfETMAt7-arpfKHiubiYQ4EMxnRkatQh2rPzPtVmUixtomxEsWH7kwTmNpyUjdEDtIjMVI9K_zo_dIrsducpLEl7ew5pPj_qELnw&amp;X-OWA-CANARY=c8suHrim0EmA6a3FyuL0ahDXdC7fO9kY0SIcHliY9M3fT22-3dcN3-yUyxOqypY9OqPedDYILQ8.&amp;owa=outlook.office.com&amp;scriptVer=20210621003.06&amp;animation=tru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16000" r="13873" b="15296"/>
          <a:stretch/>
        </p:blipFill>
        <p:spPr bwMode="auto">
          <a:xfrm>
            <a:off x="3446832" y="946554"/>
            <a:ext cx="1179431" cy="20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ttachments.office.net/owa/mfarrell%40boldmere.bham.sch.uk/service.svc/s/GetAttachmentThumbnail?id=AQMkADc0YWIwYTBmLWUxMGEtNDJjZC1iODM0LTIxMjRkYjBiNjg3MwBGAAAD081bl22xcUuZU4Dy98v2bgcAw%2FmYDRmNJ0u8et%2FkkUm61QAAAgEMAAAAw%2FmYDRmNJ0u8et%2FkkUm61QADrTwRpQAAAAESABAAd%2BjpjVjKqEib4PbLhjZVTg%3D%3D&amp;thumbnailType=2&amp;token=eyJhbGciOiJSUzI1NiIsImtpZCI6IjMwODE3OUNFNUY0QjUyRTc4QjJEQjg5NjZCQUY0RUNDMzcyN0FFRUUiLCJ0eXAiOiJKV1QiLCJ4NXQiOiJNSUY1emw5TFV1ZUxMYmlXYTY5T3pEY25ydTQifQ.eyJvcmlnaW4iOiJodHRwczovL291dGxvb2sub2ZmaWNlLmNvbSIsInVjIjoiZjRjNmVlMzUyYmQ3NGRhN2FhYjUzMGVmM2M2NzVhOTEiLCJzaWduaW5fc3RhdGUiOiJbXCJrbXNpXCJdIiwidmVyIjoiRXhjaGFuZ2UuQ2FsbGJhY2suVjEiLCJhcHBjdHhzZW5kZXIiOiJPd2FEb3dubG9hZEA5NDk5NWFhMy0yMzFlLTQyOGYtOThlNi1iOTAxMjZiMTExMzciLCJpc3NyaW5nIjoiV1ciLCJhcHBjdHgiOiJ7XCJtc2V4Y2hwcm90XCI6XCJvd2FcIixcInB1aWRcIjpcIjExNTM5MDY2NjExNzM0MTM0NTJcIixcInNjb3BlXCI6XCJPd2FEb3dubG9hZFwiLFwib2lkXCI6XCJiZjczOGYzNS03MjI3LTRjZDktYmEwOS0wZjBjYzBhODk4YzNcIixcInByaW1hcnlzaWRcIjpcIlMtMS01LTIxLTI4NDE5NjYzODItMjIwNzY3MTkyOC0zODIwNjU4Mzg3LTg1MTYwNDZcIn0iLCJuYmYiOjE2MjUwNjgzOTksImV4cCI6MTYyNTA2ODk5OSwiaXNzIjoiMDAwMDAwMDItMDAwMC0wZmYxLWNlMDAtMDAwMDAwMDAwMDAwQDk0OTk1YWEzLTIzMWUtNDI4Zi05OGU2LWI5MDEyNmIxMTEzNyIsImF1ZCI6IjAwMDAwMDAyLTAwMDAtMGZmMS1jZTAwLTAwMDAwMDAwMDAwMC9hdHRhY2htZW50cy5vZmZpY2UubmV0QDk0OTk1YWEzLTIzMWUtNDI4Zi05OGU2LWI5MDEyNmIxMTEzNyIsImhhcHAiOiJvd2EifQ.Exuj9tlq2C_wSGZPq9vxLFP4XUkbqr4S79BwcFjutCmLFi99_yBsNt-_8pafgVCqEXkpYkoE5j6Liy4OMghhe_iPKbCe9RxEaTzDo8QPSnq0VMeh0ntPBNG6HQt-8nHx8jxAiV3OsVHdbpOv4Cs4z1YWg8A9FaCPczqW2hGhdQJiyauVEYx_cPvGGiSsN_79pPStHFpOpM61XXgNA6wYTqPRtZBP724Ht8r_C1G9eGnNXpz6mXSfETMAt7-arpfKHiubiYQ4EMxnRkatQh2rPzPtVmUixtomxEsWH7kwTmNpyUjdEDtIjMVI9K_zo_dIrsducpLEl7ew5pPj_qELnw&amp;X-OWA-CANARY=c8suHrim0EmA6a3FyuL0ahDXdC7fO9kY0SIcHliY9M3fT22-3dcN3-yUyxOqypY9OqPedDYILQ8.&amp;owa=outlook.office.com&amp;scriptVer=20210621003.06&amp;animation=tru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0" b="13330"/>
          <a:stretch/>
        </p:blipFill>
        <p:spPr bwMode="auto">
          <a:xfrm>
            <a:off x="1778561" y="992748"/>
            <a:ext cx="1502889" cy="19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attachments.office.net/owa/mfarrell%40boldmere.bham.sch.uk/service.svc/s/GetAttachmentThumbnail?id=AQMkADc0YWIwYTBmLWUxMGEtNDJjZC1iODM0LTIxMjRkYjBiNjg3MwBGAAAD081bl22xcUuZU4Dy98v2bgcAw%2FmYDRmNJ0u8et%2FkkUm61QAAAgEMAAAAw%2FmYDRmNJ0u8et%2FkkUm61QADrTwRpQAAAAESABAAeOg%2FlM%2BNfUOsPvCHbUEgKQ%3D%3D&amp;thumbnailType=2&amp;token=eyJhbGciOiJSUzI1NiIsImtpZCI6IjMwODE3OUNFNUY0QjUyRTc4QjJEQjg5NjZCQUY0RUNDMzcyN0FFRUUiLCJ0eXAiOiJKV1QiLCJ4NXQiOiJNSUY1emw5TFV1ZUxMYmlXYTY5T3pEY25ydTQifQ.eyJvcmlnaW4iOiJodHRwczovL291dGxvb2sub2ZmaWNlLmNvbSIsInVjIjoiZjRjNmVlMzUyYmQ3NGRhN2FhYjUzMGVmM2M2NzVhOTEiLCJzaWduaW5fc3RhdGUiOiJbXCJrbXNpXCJdIiwidmVyIjoiRXhjaGFuZ2UuQ2FsbGJhY2suVjEiLCJhcHBjdHhzZW5kZXIiOiJPd2FEb3dubG9hZEA5NDk5NWFhMy0yMzFlLTQyOGYtOThlNi1iOTAxMjZiMTExMzciLCJpc3NyaW5nIjoiV1ciLCJhcHBjdHgiOiJ7XCJtc2V4Y2hwcm90XCI6XCJvd2FcIixcInB1aWRcIjpcIjExNTM5MDY2NjExNzM0MTM0NTJcIixcInNjb3BlXCI6XCJPd2FEb3dubG9hZFwiLFwib2lkXCI6XCJiZjczOGYzNS03MjI3LTRjZDktYmEwOS0wZjBjYzBhODk4YzNcIixcInByaW1hcnlzaWRcIjpcIlMtMS01LTIxLTI4NDE5NjYzODItMjIwNzY3MTkyOC0zODIwNjU4Mzg3LTg1MTYwNDZcIn0iLCJuYmYiOjE2MjUwNjgzOTksImV4cCI6MTYyNTA2ODk5OSwiaXNzIjoiMDAwMDAwMDItMDAwMC0wZmYxLWNlMDAtMDAwMDAwMDAwMDAwQDk0OTk1YWEzLTIzMWUtNDI4Zi05OGU2LWI5MDEyNmIxMTEzNyIsImF1ZCI6IjAwMDAwMDAyLTAwMDAtMGZmMS1jZTAwLTAwMDAwMDAwMDAwMC9hdHRhY2htZW50cy5vZmZpY2UubmV0QDk0OTk1YWEzLTIzMWUtNDI4Zi05OGU2LWI5MDEyNmIxMTEzNyIsImhhcHAiOiJvd2EifQ.Exuj9tlq2C_wSGZPq9vxLFP4XUkbqr4S79BwcFjutCmLFi99_yBsNt-_8pafgVCqEXkpYkoE5j6Liy4OMghhe_iPKbCe9RxEaTzDo8QPSnq0VMeh0ntPBNG6HQt-8nHx8jxAiV3OsVHdbpOv4Cs4z1YWg8A9FaCPczqW2hGhdQJiyauVEYx_cPvGGiSsN_79pPStHFpOpM61XXgNA6wYTqPRtZBP724Ht8r_C1G9eGnNXpz6mXSfETMAt7-arpfKHiubiYQ4EMxnRkatQh2rPzPtVmUixtomxEsWH7kwTmNpyUjdEDtIjMVI9K_zo_dIrsducpLEl7ew5pPj_qELnw&amp;X-OWA-CANARY=c8suHrim0EmA6a3FyuL0ahDXdC7fO9kY0SIcHliY9M3fT22-3dcN3-yUyxOqypY9OqPedDYILQ8.&amp;owa=outlook.office.com&amp;scriptVer=20210621003.06&amp;animation=tru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22576" r="23160" b="22782"/>
          <a:stretch/>
        </p:blipFill>
        <p:spPr bwMode="auto">
          <a:xfrm>
            <a:off x="6289327" y="836508"/>
            <a:ext cx="1228432" cy="22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Beyonce at Glastonbury 2020: Time, setlist, clashes, highlights and more  for TV screening of 2011 headline slot - Somerset Liv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1" t="7924"/>
          <a:stretch/>
        </p:blipFill>
        <p:spPr bwMode="auto">
          <a:xfrm>
            <a:off x="4800850" y="930477"/>
            <a:ext cx="1357573" cy="199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6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424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Letter-join Plus 36</vt:lpstr>
      <vt:lpstr>Sassoon Infant Std</vt:lpstr>
      <vt:lpstr>Wingdings</vt:lpstr>
      <vt:lpstr>Office Theme</vt:lpstr>
      <vt:lpstr>Welcome to Year 6</vt:lpstr>
      <vt:lpstr>Classrooms</vt:lpstr>
      <vt:lpstr>Hello I’m Miss Jackson!</vt:lpstr>
      <vt:lpstr>Hello I’m Mrs Fowles</vt:lpstr>
      <vt:lpstr>Hello I’m Miss Farrell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I’m Mrs Eccles…</dc:title>
  <dc:creator>Office 2016</dc:creator>
  <cp:lastModifiedBy>Office 2016</cp:lastModifiedBy>
  <cp:revision>30</cp:revision>
  <dcterms:created xsi:type="dcterms:W3CDTF">2021-06-28T13:43:08Z</dcterms:created>
  <dcterms:modified xsi:type="dcterms:W3CDTF">2021-07-02T08:49:48Z</dcterms:modified>
</cp:coreProperties>
</file>