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2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EB8D5-8132-4D66-89E6-1A24F24DB69A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A98B-C604-4AF7-97B8-8CEC0D7CC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5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5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2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21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6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1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5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2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5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6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70D4-826F-4323-AF69-07F7661BD95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F2EA-8AEA-496F-ACFC-572A91C81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4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Best Backgrounds For Powerpoint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6" y="381167"/>
            <a:ext cx="10515600" cy="2265781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800" b="1" u="sng" dirty="0">
                <a:latin typeface="Sassoon Infant Std" panose="020B0503020103030203" pitchFamily="34" charset="0"/>
              </a:rPr>
              <a:t>Welcome to Year </a:t>
            </a:r>
            <a:r>
              <a:rPr lang="en-GB" sz="8800" b="1" u="sng" dirty="0" smtClean="0">
                <a:latin typeface="Sassoon Infant Std" panose="020B0503020103030203" pitchFamily="34" charset="0"/>
              </a:rPr>
              <a:t>3</a:t>
            </a:r>
            <a:endParaRPr lang="en-GB" sz="8800" b="1" u="sng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2" y="3205246"/>
            <a:ext cx="11719102" cy="324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>
                <a:latin typeface="Sassoon Infant Std" panose="020B0503020103030203" pitchFamily="34" charset="0"/>
              </a:rPr>
              <a:t>3U – </a:t>
            </a:r>
            <a:r>
              <a:rPr lang="en-GB" sz="4000" dirty="0" smtClean="0">
                <a:latin typeface="Sassoon Infant Std" panose="020B0503020103030203" pitchFamily="34" charset="0"/>
              </a:rPr>
              <a:t>Mr Uppal </a:t>
            </a:r>
            <a:r>
              <a:rPr lang="en-GB" sz="4000" dirty="0">
                <a:latin typeface="Sassoon Infant Std" panose="020B0503020103030203" pitchFamily="34" charset="0"/>
              </a:rPr>
              <a:t>– </a:t>
            </a:r>
            <a:r>
              <a:rPr lang="en-GB" sz="4000" dirty="0" smtClean="0">
                <a:latin typeface="Sassoon Infant Std" panose="020B0503020103030203" pitchFamily="34" charset="0"/>
              </a:rPr>
              <a:t>First classroom in the corridor</a:t>
            </a:r>
            <a:endParaRPr lang="en-GB" sz="40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4000" b="1" dirty="0">
                <a:latin typeface="Sassoon Infant Std" panose="020B0503020103030203" pitchFamily="34" charset="0"/>
              </a:rPr>
              <a:t>3P – </a:t>
            </a:r>
            <a:r>
              <a:rPr lang="en-GB" sz="4000" dirty="0" smtClean="0">
                <a:latin typeface="Sassoon Infant Std" panose="020B0503020103030203" pitchFamily="34" charset="0"/>
              </a:rPr>
              <a:t>Miss </a:t>
            </a:r>
            <a:r>
              <a:rPr lang="en-GB" sz="4000" dirty="0" err="1" smtClean="0">
                <a:latin typeface="Sassoon Infant Std" panose="020B0503020103030203" pitchFamily="34" charset="0"/>
              </a:rPr>
              <a:t>Pipkin</a:t>
            </a:r>
            <a:r>
              <a:rPr lang="en-GB" sz="4000" dirty="0" smtClean="0">
                <a:latin typeface="Sassoon Infant Std" panose="020B0503020103030203" pitchFamily="34" charset="0"/>
              </a:rPr>
              <a:t> – Second classroom </a:t>
            </a:r>
            <a:r>
              <a:rPr lang="en-GB" sz="4000" dirty="0">
                <a:latin typeface="Sassoon Infant Std" panose="020B0503020103030203" pitchFamily="34" charset="0"/>
              </a:rPr>
              <a:t>in the </a:t>
            </a:r>
            <a:r>
              <a:rPr lang="en-GB" sz="4000" dirty="0" smtClean="0">
                <a:latin typeface="Sassoon Infant Std" panose="020B0503020103030203" pitchFamily="34" charset="0"/>
              </a:rPr>
              <a:t>corridor</a:t>
            </a:r>
            <a:endParaRPr lang="en-GB" sz="40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4000" b="1" dirty="0" smtClean="0">
                <a:latin typeface="Sassoon Infant Std" panose="020B0503020103030203" pitchFamily="34" charset="0"/>
              </a:rPr>
              <a:t>3H </a:t>
            </a:r>
            <a:r>
              <a:rPr lang="en-GB" sz="4000" b="1" dirty="0" smtClean="0">
                <a:latin typeface="Sassoon Infant Std" panose="020B0503020103030203" pitchFamily="34" charset="0"/>
              </a:rPr>
              <a:t>- </a:t>
            </a:r>
            <a:r>
              <a:rPr lang="en-GB" sz="4000" dirty="0" smtClean="0">
                <a:latin typeface="Sassoon Infant Std" panose="020B0503020103030203" pitchFamily="34" charset="0"/>
              </a:rPr>
              <a:t>Mrs </a:t>
            </a:r>
            <a:r>
              <a:rPr lang="en-GB" sz="4000" dirty="0" err="1" smtClean="0">
                <a:latin typeface="Sassoon Infant Std" panose="020B0503020103030203" pitchFamily="34" charset="0"/>
              </a:rPr>
              <a:t>Hannan</a:t>
            </a:r>
            <a:r>
              <a:rPr lang="en-GB" sz="4000" dirty="0" smtClean="0">
                <a:latin typeface="Sassoon Infant Std" panose="020B0503020103030203" pitchFamily="34" charset="0"/>
              </a:rPr>
              <a:t> – Final classroom in the Y3 corridor</a:t>
            </a:r>
            <a:endParaRPr lang="en-GB" sz="4000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441835" y="2008437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10818098" y="2008437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8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Best Backgrounds For Powerpoint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7165" y="98290"/>
            <a:ext cx="6359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Hello! I’m Mr Uppal!</a:t>
            </a:r>
            <a:endParaRPr lang="en-GB" sz="4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8037" y="1009212"/>
            <a:ext cx="293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I wasn’t a teacher, I would love to be an astronaut and explore space.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952" y="4515336"/>
            <a:ext cx="3039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 are going to be the 10</a:t>
            </a:r>
            <a:r>
              <a:rPr lang="en-GB" sz="2000" baseline="30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</a:t>
            </a:r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class I have ever taught; I am now in double figures!</a:t>
            </a:r>
            <a:endParaRPr lang="en-GB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3815" y="780048"/>
            <a:ext cx="2812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love football and I’m a huge Aston Villa fan! I still play myself and coach on the weekends!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8100" y="4099844"/>
            <a:ext cx="2170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My favourite books are the Harry Potter books. I have even visited the Harry Potter studios!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2233894" y="3294399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974">
            <a:off x="6279048" y="5352528"/>
            <a:ext cx="751116" cy="7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80">
            <a:off x="8294282" y="2658660"/>
            <a:ext cx="751116" cy="7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5005">
            <a:off x="5083110" y="6114062"/>
            <a:ext cx="557036" cy="5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02071" y="1917152"/>
            <a:ext cx="143542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cant wait to meet you all as 3U!</a:t>
            </a:r>
            <a:endParaRPr lang="en-GB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7782" y="3465915"/>
            <a:ext cx="35534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hope you have a fantastic summer and get lots of rest!</a:t>
            </a:r>
            <a:endParaRPr lang="en-GB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2" name="Picture 21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80">
            <a:off x="5644225" y="1009266"/>
            <a:ext cx="751116" cy="7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5"/>
          <a:stretch/>
        </p:blipFill>
        <p:spPr bwMode="auto">
          <a:xfrm>
            <a:off x="9810657" y="287549"/>
            <a:ext cx="1881476" cy="37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3" t="14954" r="11952" b="12445"/>
          <a:stretch/>
        </p:blipFill>
        <p:spPr bwMode="auto">
          <a:xfrm>
            <a:off x="7381274" y="3448257"/>
            <a:ext cx="2117557" cy="3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7" t="15890" r="16088" b="4637"/>
          <a:stretch/>
        </p:blipFill>
        <p:spPr bwMode="auto">
          <a:xfrm>
            <a:off x="411957" y="2566134"/>
            <a:ext cx="2595958" cy="414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iles.schudio.com/federation-of-boldmere-schools/imagecache/170x240c/people/DSC_1766%281%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6" y="98290"/>
            <a:ext cx="1619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est Backgrounds For Powerpoint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7031" y="228841"/>
            <a:ext cx="1038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is </a:t>
            </a:r>
            <a:r>
              <a:rPr lang="en-GB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3U classroom!</a:t>
            </a:r>
            <a:endParaRPr lang="en-GB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78" y="980902"/>
            <a:ext cx="9309750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Best Backgrounds For Powerpoint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691" y="152400"/>
            <a:ext cx="6359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Hello! I’m Miss Pipkin </a:t>
            </a:r>
            <a:r>
              <a:rPr lang="en-GB" sz="4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4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 descr="Image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3428" r="14419" b="34237"/>
          <a:stretch/>
        </p:blipFill>
        <p:spPr bwMode="auto">
          <a:xfrm>
            <a:off x="124691" y="4433427"/>
            <a:ext cx="1925782" cy="21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72" y="2620744"/>
            <a:ext cx="2849064" cy="27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8" y="885188"/>
            <a:ext cx="2610254" cy="319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1" y="130194"/>
            <a:ext cx="2646219" cy="26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82" y="3633553"/>
            <a:ext cx="2387021" cy="31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7512" y="1296364"/>
            <a:ext cx="293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love animals and being outdoors!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473" y="5775561"/>
            <a:ext cx="303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have two bunnies, Derek and Daisy.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0779" y="355520"/>
            <a:ext cx="217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am a keen tennis player!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7203" y="3370273"/>
            <a:ext cx="2170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value my friends and family, and take pride in being a fun auntie!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2233894" y="3294399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974">
            <a:off x="6966145" y="4999500"/>
            <a:ext cx="751116" cy="7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80">
            <a:off x="9115738" y="2172175"/>
            <a:ext cx="751116" cy="7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lipart Tennis Ball, Teniso Kamuoliukas PNG Transparent Background, Free  Download #1794 - FreeIcons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944" y="1372074"/>
            <a:ext cx="911896" cy="9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5005">
            <a:off x="5083110" y="6114062"/>
            <a:ext cx="557036" cy="5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04931" y="3525326"/>
            <a:ext cx="143542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I’m very excited to be in 3P again!</a:t>
            </a:r>
            <a:endParaRPr lang="en-GB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662" y="5958822"/>
            <a:ext cx="21668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Have a fantastic summer!</a:t>
            </a:r>
            <a:endParaRPr lang="en-GB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est Backgrounds For Powerpoint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7031" y="228841"/>
            <a:ext cx="1038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it the 3P classroom!</a:t>
            </a:r>
            <a:endParaRPr lang="en-GB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780473"/>
            <a:ext cx="9421092" cy="56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Best Backgrounds For Powerpoint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691" y="152400"/>
            <a:ext cx="6359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Hello! I’m Mrs </a:t>
            </a:r>
            <a:r>
              <a:rPr lang="en-GB" sz="4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Hannan</a:t>
            </a:r>
            <a:r>
              <a:rPr lang="en-GB" sz="4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4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47" y="3513614"/>
            <a:ext cx="389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really enjoy spending my holidays with my family!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139" y="6031822"/>
            <a:ext cx="255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have two cats, Jessie and James.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1890" y="64113"/>
            <a:ext cx="2170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am a keen crown green bowls player! This is me when I won my club trophies.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2607" y="5288340"/>
            <a:ext cx="4164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value my friends and family, and love being a mummy! This is Finley and he is nearly 2 years old!</a:t>
            </a:r>
            <a:endParaRPr lang="en-GB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2800692" y="1077657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974">
            <a:off x="7528130" y="4020134"/>
            <a:ext cx="751116" cy="7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80">
            <a:off x="14595813" y="4385300"/>
            <a:ext cx="215474" cy="2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5005">
            <a:off x="3562845" y="2607207"/>
            <a:ext cx="557036" cy="5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77616" y="5524076"/>
            <a:ext cx="21668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Have a fantastic summer and enjoy your well deserved break!</a:t>
            </a:r>
            <a:endParaRPr lang="en-GB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1" b="22920"/>
          <a:stretch/>
        </p:blipFill>
        <p:spPr bwMode="auto">
          <a:xfrm>
            <a:off x="9933948" y="231305"/>
            <a:ext cx="1911356" cy="23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61" y="2808671"/>
            <a:ext cx="2489364" cy="25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7"/>
          <a:stretch/>
        </p:blipFill>
        <p:spPr bwMode="auto">
          <a:xfrm>
            <a:off x="490279" y="1285200"/>
            <a:ext cx="2163646" cy="22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5" y="4377354"/>
            <a:ext cx="1216294" cy="16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36" y="974404"/>
            <a:ext cx="2870304" cy="38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4"/>
          <a:stretch/>
        </p:blipFill>
        <p:spPr bwMode="auto">
          <a:xfrm>
            <a:off x="1723707" y="4708815"/>
            <a:ext cx="1271395" cy="12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aylor High Density Grippa Crown Green Bowl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71" y="2041092"/>
            <a:ext cx="683112" cy="6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lt;strong&gt;West Bromwich Albion&lt;/strong&gt; F.C. - Wikipedia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94" y="5151963"/>
            <a:ext cx="724972" cy="8680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17691" y="5999079"/>
            <a:ext cx="255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support West Bromwich Albion.</a:t>
            </a:r>
            <a:endParaRPr lang="en-GB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Best Backgrounds For Powerpoint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704" y="265387"/>
            <a:ext cx="11614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is our classroom next year </a:t>
            </a:r>
            <a:r>
              <a:rPr lang="en-GB" sz="4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4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48">
            <a:off x="405687" y="109132"/>
            <a:ext cx="1007236" cy="9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974">
            <a:off x="6888422" y="2461688"/>
            <a:ext cx="751116" cy="7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80">
            <a:off x="10086261" y="1322559"/>
            <a:ext cx="737810" cy="70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ree Stars Clipart, Download Free Stars Clipart png images, Free ClipArts 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5005">
            <a:off x="2778477" y="5819227"/>
            <a:ext cx="612044" cy="5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4" y="1168917"/>
            <a:ext cx="5505631" cy="41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5"/>
          <a:stretch/>
        </p:blipFill>
        <p:spPr bwMode="auto">
          <a:xfrm>
            <a:off x="6048052" y="3564409"/>
            <a:ext cx="6143948" cy="311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303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Microsoft Sans Serif</vt:lpstr>
      <vt:lpstr>Sassoon Infant Std</vt:lpstr>
      <vt:lpstr>Wingdings</vt:lpstr>
      <vt:lpstr>Office Theme</vt:lpstr>
      <vt:lpstr>Welcome to Year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I’m Mrs Eccles…</dc:title>
  <dc:creator>Office 2016</dc:creator>
  <cp:lastModifiedBy>Office 2016</cp:lastModifiedBy>
  <cp:revision>33</cp:revision>
  <dcterms:created xsi:type="dcterms:W3CDTF">2021-06-28T13:43:08Z</dcterms:created>
  <dcterms:modified xsi:type="dcterms:W3CDTF">2021-07-02T08:38:52Z</dcterms:modified>
</cp:coreProperties>
</file>